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90" r:id="rId2"/>
    <p:sldId id="388" r:id="rId3"/>
    <p:sldId id="389" r:id="rId4"/>
    <p:sldId id="370" r:id="rId5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Grimm" initials="TG" lastIdx="3" clrIdx="0">
    <p:extLst>
      <p:ext uri="{19B8F6BF-5375-455C-9EA6-DF929625EA0E}">
        <p15:presenceInfo xmlns:p15="http://schemas.microsoft.com/office/powerpoint/2012/main" userId="S::tgrimm@accesslex.org::a0e439d3-e2d8-44d1-8281-dfcdda6a0521" providerId="AD"/>
      </p:ext>
    </p:extLst>
  </p:cmAuthor>
  <p:cmAuthor id="2" name="William Thompson" initials="WT" lastIdx="2" clrIdx="1">
    <p:extLst>
      <p:ext uri="{19B8F6BF-5375-455C-9EA6-DF929625EA0E}">
        <p15:presenceInfo xmlns:p15="http://schemas.microsoft.com/office/powerpoint/2012/main" userId="S::WThompson@accesslex.org::242a871a-512f-4f93-9780-ea1060233711" providerId="AD"/>
      </p:ext>
    </p:extLst>
  </p:cmAuthor>
  <p:cmAuthor id="3" name="Ebeth Pitman" initials="EP" lastIdx="13" clrIdx="2">
    <p:extLst>
      <p:ext uri="{19B8F6BF-5375-455C-9EA6-DF929625EA0E}">
        <p15:presenceInfo xmlns:p15="http://schemas.microsoft.com/office/powerpoint/2012/main" userId="S::epitman@accesslex.org::e661ff19-4d19-4e92-a99e-d54fc03cd7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E4F"/>
    <a:srgbClr val="5F6263"/>
    <a:srgbClr val="002B49"/>
    <a:srgbClr val="E6E6E6"/>
    <a:srgbClr val="006072"/>
    <a:srgbClr val="8F1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4" autoAdjust="0"/>
    <p:restoredTop sz="96240" autoAdjust="0"/>
  </p:normalViewPr>
  <p:slideViewPr>
    <p:cSldViewPr>
      <p:cViewPr varScale="1">
        <p:scale>
          <a:sx n="70" d="100"/>
          <a:sy n="70" d="100"/>
        </p:scale>
        <p:origin x="120" y="43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567DD-B09D-46C5-A728-51BFFDD5FAD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8CC0E-0304-4959-8326-08F4AA7F3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Pre-Law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AccessLex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new online suite of resources created exclusively for aspiring law students. Designed by a team of JDs, financial aid experts, law school admissions professionals and experienced pre-law advisors, it offers financial aid and admissions information, strategy and tools. And it is FREE to you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AccessLex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Institute, the largest nonprofit organization dedicated to legal education.</a:t>
            </a:r>
          </a:p>
        </p:txBody>
      </p:sp>
    </p:spTree>
    <p:extLst>
      <p:ext uri="{BB962C8B-B14F-4D97-AF65-F5344CB8AC3E}">
        <p14:creationId xmlns:p14="http://schemas.microsoft.com/office/powerpoint/2010/main" val="42817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Pre-Law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AccessLex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new online suite of resources created exclusively for aspiring law students. Designed by a team of JDs, financial aid experts, law school admissions professionals and experienced pre-law advisors, it offers financial aid and admissions information, strategy and tools. And it is FREE to you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AccessLex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Institute, the largest nonprofit organization dedicated to legal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035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Pre-Law content is based on the questions and concerns we hear every day from pre-law advisors, prospective applicants, current law students and law school professionals. With that as our foundation, we believe MAX Pre-Law can help applicants make confident decisions and be financially prepared for the path ahead. In addition to the four interactive lessons, MAX Pre-Law includes carefully developed worksheets, guides and resources on topics like choosing a law school, applying to law school, paying for law school and working as a lawyer. Live coaching, webinars and other non-profit information sources are also available.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72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MAX Pre-Law is a simple profile environment that allows you to track your progress while keeping profile time and personal details to a minimum—all you need to register is your name, email address, school and class year! MAX Pre-Law is fully mobile and built with smart-phone and laptop/tablet functionality.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0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472"/>
            <a:ext cx="13329922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b="4762"/>
          <a:stretch/>
        </p:blipFill>
        <p:spPr>
          <a:xfrm>
            <a:off x="0" y="-1"/>
            <a:ext cx="14630400" cy="824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0" y="7086600"/>
            <a:ext cx="1407219" cy="7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ccess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6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F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FL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" y="0"/>
            <a:ext cx="14610705" cy="8229600"/>
          </a:xfrm>
          <a:prstGeom prst="rect">
            <a:avLst/>
          </a:prstGeom>
        </p:spPr>
      </p:pic>
      <p:pic>
        <p:nvPicPr>
          <p:cNvPr id="4" name="Picture 3" descr="shutterstock_151437512[4](1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4" r="16959" b="12434"/>
          <a:stretch/>
        </p:blipFill>
        <p:spPr>
          <a:xfrm>
            <a:off x="5526285" y="-7217"/>
            <a:ext cx="9104115" cy="8236817"/>
          </a:xfrm>
          <a:prstGeom prst="rect">
            <a:avLst/>
          </a:prstGeom>
        </p:spPr>
      </p:pic>
      <p:sp>
        <p:nvSpPr>
          <p:cNvPr id="7" name="Parallelogram 142"/>
          <p:cNvSpPr>
            <a:spLocks noChangeAspect="1"/>
          </p:cNvSpPr>
          <p:nvPr userDrawn="1"/>
        </p:nvSpPr>
        <p:spPr>
          <a:xfrm flipH="1">
            <a:off x="-92679" y="8113"/>
            <a:ext cx="10134501" cy="8262413"/>
          </a:xfrm>
          <a:custGeom>
            <a:avLst/>
            <a:gdLst>
              <a:gd name="connsiteX0" fmla="*/ 0 w 3352800"/>
              <a:gd name="connsiteY0" fmla="*/ 3981450 h 3981450"/>
              <a:gd name="connsiteX1" fmla="*/ 838200 w 3352800"/>
              <a:gd name="connsiteY1" fmla="*/ 0 h 3981450"/>
              <a:gd name="connsiteX2" fmla="*/ 3352800 w 3352800"/>
              <a:gd name="connsiteY2" fmla="*/ 0 h 3981450"/>
              <a:gd name="connsiteX3" fmla="*/ 2514600 w 3352800"/>
              <a:gd name="connsiteY3" fmla="*/ 3981450 h 3981450"/>
              <a:gd name="connsiteX4" fmla="*/ 0 w 33528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251460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325755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581400 h 3581400"/>
              <a:gd name="connsiteX1" fmla="*/ 1619250 w 5295900"/>
              <a:gd name="connsiteY1" fmla="*/ 0 h 3581400"/>
              <a:gd name="connsiteX2" fmla="*/ 5295900 w 5295900"/>
              <a:gd name="connsiteY2" fmla="*/ 95250 h 3581400"/>
              <a:gd name="connsiteX3" fmla="*/ 3257550 w 5295900"/>
              <a:gd name="connsiteY3" fmla="*/ 3581400 h 3581400"/>
              <a:gd name="connsiteX4" fmla="*/ 0 w 5295900"/>
              <a:gd name="connsiteY4" fmla="*/ 3581400 h 3581400"/>
              <a:gd name="connsiteX0" fmla="*/ 0 w 5295900"/>
              <a:gd name="connsiteY0" fmla="*/ 3562350 h 3562350"/>
              <a:gd name="connsiteX1" fmla="*/ 2400300 w 5295900"/>
              <a:gd name="connsiteY1" fmla="*/ 0 h 3562350"/>
              <a:gd name="connsiteX2" fmla="*/ 5295900 w 5295900"/>
              <a:gd name="connsiteY2" fmla="*/ 76200 h 3562350"/>
              <a:gd name="connsiteX3" fmla="*/ 3257550 w 5295900"/>
              <a:gd name="connsiteY3" fmla="*/ 3562350 h 3562350"/>
              <a:gd name="connsiteX4" fmla="*/ 0 w 5295900"/>
              <a:gd name="connsiteY4" fmla="*/ 3562350 h 3562350"/>
              <a:gd name="connsiteX0" fmla="*/ 0 w 5295900"/>
              <a:gd name="connsiteY0" fmla="*/ 350520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505200 h 3505200"/>
              <a:gd name="connsiteX0" fmla="*/ 0 w 4876800"/>
              <a:gd name="connsiteY0" fmla="*/ 3352800 h 3505200"/>
              <a:gd name="connsiteX1" fmla="*/ 1600200 w 4876800"/>
              <a:gd name="connsiteY1" fmla="*/ 0 h 3505200"/>
              <a:gd name="connsiteX2" fmla="*/ 4876800 w 4876800"/>
              <a:gd name="connsiteY2" fmla="*/ 19050 h 3505200"/>
              <a:gd name="connsiteX3" fmla="*/ 2838450 w 4876800"/>
              <a:gd name="connsiteY3" fmla="*/ 3505200 h 3505200"/>
              <a:gd name="connsiteX4" fmla="*/ 0 w 4876800"/>
              <a:gd name="connsiteY4" fmla="*/ 3352800 h 3505200"/>
              <a:gd name="connsiteX0" fmla="*/ 0 w 5257800"/>
              <a:gd name="connsiteY0" fmla="*/ 3486150 h 3505200"/>
              <a:gd name="connsiteX1" fmla="*/ 1981200 w 5257800"/>
              <a:gd name="connsiteY1" fmla="*/ 0 h 3505200"/>
              <a:gd name="connsiteX2" fmla="*/ 5257800 w 5257800"/>
              <a:gd name="connsiteY2" fmla="*/ 19050 h 3505200"/>
              <a:gd name="connsiteX3" fmla="*/ 3219450 w 5257800"/>
              <a:gd name="connsiteY3" fmla="*/ 3505200 h 3505200"/>
              <a:gd name="connsiteX4" fmla="*/ 0 w 5257800"/>
              <a:gd name="connsiteY4" fmla="*/ 3486150 h 3505200"/>
              <a:gd name="connsiteX0" fmla="*/ 0 w 5295900"/>
              <a:gd name="connsiteY0" fmla="*/ 348615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486150 h 3505200"/>
              <a:gd name="connsiteX0" fmla="*/ 0 w 4800600"/>
              <a:gd name="connsiteY0" fmla="*/ 3486150 h 3505200"/>
              <a:gd name="connsiteX1" fmla="*/ 2019300 w 4800600"/>
              <a:gd name="connsiteY1" fmla="*/ 0 h 3505200"/>
              <a:gd name="connsiteX2" fmla="*/ 4800600 w 4800600"/>
              <a:gd name="connsiteY2" fmla="*/ 38100 h 3505200"/>
              <a:gd name="connsiteX3" fmla="*/ 3257550 w 4800600"/>
              <a:gd name="connsiteY3" fmla="*/ 3505200 h 3505200"/>
              <a:gd name="connsiteX4" fmla="*/ 0 w 48006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9050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499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84126"/>
              <a:gd name="connsiteY0" fmla="*/ 3503700 h 3505200"/>
              <a:gd name="connsiteX1" fmla="*/ 2045626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5284126"/>
              <a:gd name="connsiteY0" fmla="*/ 3502201 h 3503701"/>
              <a:gd name="connsiteX1" fmla="*/ 1664095 w 5284126"/>
              <a:gd name="connsiteY1" fmla="*/ 32265 h 3503701"/>
              <a:gd name="connsiteX2" fmla="*/ 5284126 w 5284126"/>
              <a:gd name="connsiteY2" fmla="*/ 0 h 3503701"/>
              <a:gd name="connsiteX3" fmla="*/ 3283876 w 5284126"/>
              <a:gd name="connsiteY3" fmla="*/ 3503701 h 3503701"/>
              <a:gd name="connsiteX4" fmla="*/ 0 w 5284126"/>
              <a:gd name="connsiteY4" fmla="*/ 3502201 h 3503701"/>
              <a:gd name="connsiteX0" fmla="*/ 0 w 5393135"/>
              <a:gd name="connsiteY0" fmla="*/ 3519083 h 3519083"/>
              <a:gd name="connsiteX1" fmla="*/ 1773104 w 5393135"/>
              <a:gd name="connsiteY1" fmla="*/ 32265 h 3519083"/>
              <a:gd name="connsiteX2" fmla="*/ 5393135 w 5393135"/>
              <a:gd name="connsiteY2" fmla="*/ 0 h 3519083"/>
              <a:gd name="connsiteX3" fmla="*/ 3392885 w 5393135"/>
              <a:gd name="connsiteY3" fmla="*/ 3503701 h 3519083"/>
              <a:gd name="connsiteX4" fmla="*/ 0 w 5393135"/>
              <a:gd name="connsiteY4" fmla="*/ 3519083 h 3519083"/>
              <a:gd name="connsiteX0" fmla="*/ 0 w 5393135"/>
              <a:gd name="connsiteY0" fmla="*/ 3519083 h 3519083"/>
              <a:gd name="connsiteX1" fmla="*/ 1780890 w 5393135"/>
              <a:gd name="connsiteY1" fmla="*/ 6942 h 3519083"/>
              <a:gd name="connsiteX2" fmla="*/ 5393135 w 5393135"/>
              <a:gd name="connsiteY2" fmla="*/ 0 h 3519083"/>
              <a:gd name="connsiteX3" fmla="*/ 3392885 w 5393135"/>
              <a:gd name="connsiteY3" fmla="*/ 3503701 h 3519083"/>
              <a:gd name="connsiteX4" fmla="*/ 0 w 5393135"/>
              <a:gd name="connsiteY4" fmla="*/ 3519083 h 3519083"/>
              <a:gd name="connsiteX0" fmla="*/ 0 w 5393135"/>
              <a:gd name="connsiteY0" fmla="*/ 3519083 h 3519083"/>
              <a:gd name="connsiteX1" fmla="*/ 1780890 w 5393135"/>
              <a:gd name="connsiteY1" fmla="*/ 6942 h 3519083"/>
              <a:gd name="connsiteX2" fmla="*/ 5393135 w 5393135"/>
              <a:gd name="connsiteY2" fmla="*/ 0 h 3519083"/>
              <a:gd name="connsiteX3" fmla="*/ 4168717 w 5393135"/>
              <a:gd name="connsiteY3" fmla="*/ 3512648 h 3519083"/>
              <a:gd name="connsiteX4" fmla="*/ 0 w 5393135"/>
              <a:gd name="connsiteY4" fmla="*/ 3519083 h 3519083"/>
              <a:gd name="connsiteX0" fmla="*/ 0 w 4168717"/>
              <a:gd name="connsiteY0" fmla="*/ 3514275 h 3514275"/>
              <a:gd name="connsiteX1" fmla="*/ 1780890 w 4168717"/>
              <a:gd name="connsiteY1" fmla="*/ 2134 h 3514275"/>
              <a:gd name="connsiteX2" fmla="*/ 3486023 w 4168717"/>
              <a:gd name="connsiteY2" fmla="*/ 0 h 3514275"/>
              <a:gd name="connsiteX3" fmla="*/ 4168717 w 4168717"/>
              <a:gd name="connsiteY3" fmla="*/ 3507840 h 3514275"/>
              <a:gd name="connsiteX4" fmla="*/ 0 w 4168717"/>
              <a:gd name="connsiteY4" fmla="*/ 3514275 h 3514275"/>
              <a:gd name="connsiteX0" fmla="*/ 0 w 3512316"/>
              <a:gd name="connsiteY0" fmla="*/ 3514275 h 3514275"/>
              <a:gd name="connsiteX1" fmla="*/ 1780890 w 3512316"/>
              <a:gd name="connsiteY1" fmla="*/ 2134 h 3514275"/>
              <a:gd name="connsiteX2" fmla="*/ 3486023 w 3512316"/>
              <a:gd name="connsiteY2" fmla="*/ 0 h 3514275"/>
              <a:gd name="connsiteX3" fmla="*/ 3512316 w 3512316"/>
              <a:gd name="connsiteY3" fmla="*/ 3512648 h 3514275"/>
              <a:gd name="connsiteX4" fmla="*/ 0 w 3512316"/>
              <a:gd name="connsiteY4" fmla="*/ 3514275 h 3514275"/>
              <a:gd name="connsiteX0" fmla="*/ 0 w 3512316"/>
              <a:gd name="connsiteY0" fmla="*/ 3514275 h 3514275"/>
              <a:gd name="connsiteX1" fmla="*/ 1780890 w 3512316"/>
              <a:gd name="connsiteY1" fmla="*/ 2134 h 3514275"/>
              <a:gd name="connsiteX2" fmla="*/ 3486023 w 3512316"/>
              <a:gd name="connsiteY2" fmla="*/ 0 h 3514275"/>
              <a:gd name="connsiteX3" fmla="*/ 3512316 w 3512316"/>
              <a:gd name="connsiteY3" fmla="*/ 3512648 h 3514275"/>
              <a:gd name="connsiteX4" fmla="*/ 0 w 3512316"/>
              <a:gd name="connsiteY4" fmla="*/ 3514275 h 3514275"/>
              <a:gd name="connsiteX0" fmla="*/ 0 w 3512316"/>
              <a:gd name="connsiteY0" fmla="*/ 3514275 h 3514275"/>
              <a:gd name="connsiteX1" fmla="*/ 1561996 w 3512316"/>
              <a:gd name="connsiteY1" fmla="*/ 419318 h 3514275"/>
              <a:gd name="connsiteX2" fmla="*/ 3486023 w 3512316"/>
              <a:gd name="connsiteY2" fmla="*/ 0 h 3514275"/>
              <a:gd name="connsiteX3" fmla="*/ 3512316 w 3512316"/>
              <a:gd name="connsiteY3" fmla="*/ 3512648 h 3514275"/>
              <a:gd name="connsiteX4" fmla="*/ 0 w 3512316"/>
              <a:gd name="connsiteY4" fmla="*/ 3514275 h 3514275"/>
              <a:gd name="connsiteX0" fmla="*/ 0 w 3512316"/>
              <a:gd name="connsiteY0" fmla="*/ 3097091 h 3097091"/>
              <a:gd name="connsiteX1" fmla="*/ 1561996 w 3512316"/>
              <a:gd name="connsiteY1" fmla="*/ 2134 h 3097091"/>
              <a:gd name="connsiteX2" fmla="*/ 3486023 w 3512316"/>
              <a:gd name="connsiteY2" fmla="*/ 0 h 3097091"/>
              <a:gd name="connsiteX3" fmla="*/ 3512316 w 3512316"/>
              <a:gd name="connsiteY3" fmla="*/ 3095464 h 3097091"/>
              <a:gd name="connsiteX4" fmla="*/ 0 w 3512316"/>
              <a:gd name="connsiteY4" fmla="*/ 3097091 h 3097091"/>
              <a:gd name="connsiteX0" fmla="*/ 0 w 3487602"/>
              <a:gd name="connsiteY0" fmla="*/ 3097091 h 3097091"/>
              <a:gd name="connsiteX1" fmla="*/ 1561996 w 3487602"/>
              <a:gd name="connsiteY1" fmla="*/ 2134 h 3097091"/>
              <a:gd name="connsiteX2" fmla="*/ 3486023 w 3487602"/>
              <a:gd name="connsiteY2" fmla="*/ 0 h 3097091"/>
              <a:gd name="connsiteX3" fmla="*/ 3487602 w 3487602"/>
              <a:gd name="connsiteY3" fmla="*/ 3095464 h 3097091"/>
              <a:gd name="connsiteX4" fmla="*/ 0 w 3487602"/>
              <a:gd name="connsiteY4" fmla="*/ 3097091 h 3097091"/>
              <a:gd name="connsiteX0" fmla="*/ 0 w 3486085"/>
              <a:gd name="connsiteY0" fmla="*/ 3097091 h 3097091"/>
              <a:gd name="connsiteX1" fmla="*/ 1561996 w 3486085"/>
              <a:gd name="connsiteY1" fmla="*/ 2134 h 3097091"/>
              <a:gd name="connsiteX2" fmla="*/ 3486023 w 3486085"/>
              <a:gd name="connsiteY2" fmla="*/ 0 h 3097091"/>
              <a:gd name="connsiteX3" fmla="*/ 3484072 w 3486085"/>
              <a:gd name="connsiteY3" fmla="*/ 3068673 h 3097091"/>
              <a:gd name="connsiteX4" fmla="*/ 0 w 3486085"/>
              <a:gd name="connsiteY4" fmla="*/ 3097091 h 3097091"/>
              <a:gd name="connsiteX0" fmla="*/ 0 w 3482555"/>
              <a:gd name="connsiteY0" fmla="*/ 3077954 h 3077954"/>
              <a:gd name="connsiteX1" fmla="*/ 1558466 w 3482555"/>
              <a:gd name="connsiteY1" fmla="*/ 2134 h 3077954"/>
              <a:gd name="connsiteX2" fmla="*/ 3482493 w 3482555"/>
              <a:gd name="connsiteY2" fmla="*/ 0 h 3077954"/>
              <a:gd name="connsiteX3" fmla="*/ 3480542 w 3482555"/>
              <a:gd name="connsiteY3" fmla="*/ 3068673 h 3077954"/>
              <a:gd name="connsiteX4" fmla="*/ 0 w 3482555"/>
              <a:gd name="connsiteY4" fmla="*/ 3077954 h 307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555" h="3077954">
                <a:moveTo>
                  <a:pt x="0" y="3077954"/>
                </a:moveTo>
                <a:lnTo>
                  <a:pt x="1558466" y="2134"/>
                </a:lnTo>
                <a:lnTo>
                  <a:pt x="3482493" y="0"/>
                </a:lnTo>
                <a:cubicBezTo>
                  <a:pt x="3483019" y="1031821"/>
                  <a:pt x="3480016" y="2036852"/>
                  <a:pt x="3480542" y="3068673"/>
                </a:cubicBezTo>
                <a:lnTo>
                  <a:pt x="0" y="3077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0" y="1752600"/>
            <a:ext cx="5096088" cy="1014184"/>
            <a:chOff x="505879" y="1699578"/>
            <a:chExt cx="5589137" cy="1352245"/>
          </a:xfrm>
        </p:grpSpPr>
        <p:sp>
          <p:nvSpPr>
            <p:cNvPr id="12" name="Shape 137"/>
            <p:cNvSpPr txBox="1"/>
            <p:nvPr/>
          </p:nvSpPr>
          <p:spPr>
            <a:xfrm>
              <a:off x="522967" y="1699578"/>
              <a:ext cx="5572049" cy="812716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defTabSz="685800"/>
              <a:r>
                <a:rPr lang="en-US" sz="3000" kern="0" spc="-113" dirty="0">
                  <a:solidFill>
                    <a:srgbClr val="002B4A"/>
                  </a:solidFill>
                  <a:latin typeface="Futura LT Pro Book" panose="020B0502020204020303" pitchFamily="34" charset="0"/>
                  <a:ea typeface="Century Gothic" charset="0"/>
                  <a:cs typeface="Century Gothic" charset="0"/>
                  <a:sym typeface="Proxima Nova Semibold"/>
                </a:rPr>
                <a:t>TITLE</a:t>
              </a:r>
            </a:p>
          </p:txBody>
        </p:sp>
        <p:sp>
          <p:nvSpPr>
            <p:cNvPr id="13" name="Shape 137"/>
            <p:cNvSpPr txBox="1"/>
            <p:nvPr/>
          </p:nvSpPr>
          <p:spPr>
            <a:xfrm>
              <a:off x="505879" y="2239107"/>
              <a:ext cx="5431372" cy="8127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69" tIns="68569" rIns="68569" bIns="68569" anchor="t" anchorCtr="0">
              <a:noAutofit/>
            </a:bodyPr>
            <a:lstStyle/>
            <a:p>
              <a:pPr defTabSz="685800"/>
              <a:r>
                <a:rPr lang="en-US" sz="3750" b="1" kern="0" spc="-113" dirty="0">
                  <a:ln w="0"/>
                  <a:solidFill>
                    <a:srgbClr val="006072"/>
                  </a:solidFill>
                  <a:latin typeface="Futura LT Pro Book" panose="020B0502020204020303" pitchFamily="34" charset="0"/>
                  <a:ea typeface="Century Gothic" charset="0"/>
                  <a:cs typeface="Century Gothic" charset="0"/>
                  <a:sym typeface="Proxima Nova Semibold"/>
                </a:rPr>
                <a:t>TITLE</a:t>
              </a: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542035" y="-132588"/>
            <a:ext cx="4725340" cy="8514588"/>
          </a:xfrm>
          <a:prstGeom prst="line">
            <a:avLst/>
          </a:prstGeom>
          <a:ln w="35560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4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b="4762"/>
          <a:stretch/>
        </p:blipFill>
        <p:spPr>
          <a:xfrm>
            <a:off x="0" y="-1"/>
            <a:ext cx="14630400" cy="824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0" y="7086600"/>
            <a:ext cx="1407219" cy="786012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371600" y="1143000"/>
            <a:ext cx="3263525" cy="986481"/>
            <a:chOff x="561464" y="2620295"/>
            <a:chExt cx="4351367" cy="1315308"/>
          </a:xfrm>
        </p:grpSpPr>
        <p:sp>
          <p:nvSpPr>
            <p:cNvPr id="7" name="Shape 137"/>
            <p:cNvSpPr txBox="1"/>
            <p:nvPr/>
          </p:nvSpPr>
          <p:spPr>
            <a:xfrm>
              <a:off x="589600" y="2620295"/>
              <a:ext cx="4255497" cy="812716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defTabSz="685800"/>
              <a:r>
                <a:rPr lang="en-US" sz="3000" kern="0" spc="-113" dirty="0">
                  <a:solidFill>
                    <a:srgbClr val="002B4A"/>
                  </a:solidFill>
                  <a:latin typeface="Futura LT Pro Book" panose="020B0502020204020303" pitchFamily="34" charset="0"/>
                  <a:ea typeface="Century Gothic" charset="0"/>
                  <a:cs typeface="Century Gothic" charset="0"/>
                  <a:sym typeface="Proxima Nova Semibold"/>
                </a:rPr>
                <a:t>TITLE</a:t>
              </a:r>
            </a:p>
          </p:txBody>
        </p:sp>
        <p:sp>
          <p:nvSpPr>
            <p:cNvPr id="8" name="Shape 137"/>
            <p:cNvSpPr txBox="1"/>
            <p:nvPr/>
          </p:nvSpPr>
          <p:spPr>
            <a:xfrm>
              <a:off x="561464" y="3122887"/>
              <a:ext cx="4351367" cy="8127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69" tIns="68569" rIns="68569" bIns="68569" anchor="t" anchorCtr="0">
              <a:noAutofit/>
            </a:bodyPr>
            <a:lstStyle/>
            <a:p>
              <a:pPr defTabSz="685800"/>
              <a:r>
                <a:rPr lang="en-US" sz="3000" b="1" kern="0" dirty="0">
                  <a:ln w="0"/>
                  <a:solidFill>
                    <a:srgbClr val="8F1336"/>
                  </a:solidFill>
                  <a:latin typeface="Futura LT Pro Book" panose="020B0502020204020303" pitchFamily="34" charset="0"/>
                  <a:ea typeface="Century Gothic" charset="0"/>
                  <a:cs typeface="Century Gothic" charset="0"/>
                  <a:sym typeface="Proxima Nova Semibold"/>
                </a:rPr>
                <a:t>TITLE</a:t>
              </a:r>
              <a:endParaRPr lang="en-US" sz="3000" kern="0" dirty="0">
                <a:ln w="0"/>
                <a:solidFill>
                  <a:srgbClr val="8F1336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Proxima Nova Semibold"/>
              </a:endParaRPr>
            </a:p>
          </p:txBody>
        </p:sp>
      </p:grpSp>
      <p:sp>
        <p:nvSpPr>
          <p:cNvPr id="9" name="Freeform 19"/>
          <p:cNvSpPr/>
          <p:nvPr userDrawn="1"/>
        </p:nvSpPr>
        <p:spPr>
          <a:xfrm rot="10800000">
            <a:off x="3357718" y="0"/>
            <a:ext cx="11348881" cy="8267620"/>
          </a:xfrm>
          <a:custGeom>
            <a:avLst/>
            <a:gdLst>
              <a:gd name="connsiteX0" fmla="*/ 3039762 w 6746789"/>
              <a:gd name="connsiteY0" fmla="*/ 24713 h 6895070"/>
              <a:gd name="connsiteX1" fmla="*/ 6746789 w 6746789"/>
              <a:gd name="connsiteY1" fmla="*/ 6895070 h 6895070"/>
              <a:gd name="connsiteX2" fmla="*/ 0 w 6746789"/>
              <a:gd name="connsiteY2" fmla="*/ 6895070 h 6895070"/>
              <a:gd name="connsiteX3" fmla="*/ 0 w 6746789"/>
              <a:gd name="connsiteY3" fmla="*/ 0 h 6895070"/>
              <a:gd name="connsiteX4" fmla="*/ 3039762 w 6746789"/>
              <a:gd name="connsiteY4" fmla="*/ 24713 h 6895070"/>
              <a:gd name="connsiteX0" fmla="*/ 3005896 w 6746789"/>
              <a:gd name="connsiteY0" fmla="*/ 7687 h 6895070"/>
              <a:gd name="connsiteX1" fmla="*/ 6746789 w 6746789"/>
              <a:gd name="connsiteY1" fmla="*/ 6895070 h 6895070"/>
              <a:gd name="connsiteX2" fmla="*/ 0 w 6746789"/>
              <a:gd name="connsiteY2" fmla="*/ 6895070 h 6895070"/>
              <a:gd name="connsiteX3" fmla="*/ 0 w 6746789"/>
              <a:gd name="connsiteY3" fmla="*/ 0 h 6895070"/>
              <a:gd name="connsiteX4" fmla="*/ 3005896 w 6746789"/>
              <a:gd name="connsiteY4" fmla="*/ 7687 h 6895070"/>
              <a:gd name="connsiteX0" fmla="*/ 3005896 w 6746789"/>
              <a:gd name="connsiteY0" fmla="*/ 2115 h 6895070"/>
              <a:gd name="connsiteX1" fmla="*/ 6746789 w 6746789"/>
              <a:gd name="connsiteY1" fmla="*/ 6895070 h 6895070"/>
              <a:gd name="connsiteX2" fmla="*/ 0 w 6746789"/>
              <a:gd name="connsiteY2" fmla="*/ 6895070 h 6895070"/>
              <a:gd name="connsiteX3" fmla="*/ 0 w 6746789"/>
              <a:gd name="connsiteY3" fmla="*/ 0 h 6895070"/>
              <a:gd name="connsiteX4" fmla="*/ 3005896 w 6746789"/>
              <a:gd name="connsiteY4" fmla="*/ 2115 h 6895070"/>
              <a:gd name="connsiteX0" fmla="*/ 3005896 w 7615200"/>
              <a:gd name="connsiteY0" fmla="*/ 2115 h 6895070"/>
              <a:gd name="connsiteX1" fmla="*/ 7615200 w 7615200"/>
              <a:gd name="connsiteY1" fmla="*/ 6895070 h 6895070"/>
              <a:gd name="connsiteX2" fmla="*/ 0 w 7615200"/>
              <a:gd name="connsiteY2" fmla="*/ 6895070 h 6895070"/>
              <a:gd name="connsiteX3" fmla="*/ 0 w 7615200"/>
              <a:gd name="connsiteY3" fmla="*/ 0 h 6895070"/>
              <a:gd name="connsiteX4" fmla="*/ 3005896 w 7615200"/>
              <a:gd name="connsiteY4" fmla="*/ 2115 h 6895070"/>
              <a:gd name="connsiteX0" fmla="*/ 2835990 w 7615200"/>
              <a:gd name="connsiteY0" fmla="*/ 2115 h 6895070"/>
              <a:gd name="connsiteX1" fmla="*/ 7615200 w 7615200"/>
              <a:gd name="connsiteY1" fmla="*/ 6895070 h 6895070"/>
              <a:gd name="connsiteX2" fmla="*/ 0 w 7615200"/>
              <a:gd name="connsiteY2" fmla="*/ 6895070 h 6895070"/>
              <a:gd name="connsiteX3" fmla="*/ 0 w 7615200"/>
              <a:gd name="connsiteY3" fmla="*/ 0 h 6895070"/>
              <a:gd name="connsiteX4" fmla="*/ 2835990 w 7615200"/>
              <a:gd name="connsiteY4" fmla="*/ 2115 h 6895070"/>
              <a:gd name="connsiteX0" fmla="*/ 2835990 w 7615200"/>
              <a:gd name="connsiteY0" fmla="*/ 2115 h 6895070"/>
              <a:gd name="connsiteX1" fmla="*/ 7615200 w 7615200"/>
              <a:gd name="connsiteY1" fmla="*/ 6895070 h 6895070"/>
              <a:gd name="connsiteX2" fmla="*/ 1073508 w 7615200"/>
              <a:gd name="connsiteY2" fmla="*/ 6862813 h 6895070"/>
              <a:gd name="connsiteX3" fmla="*/ 0 w 7615200"/>
              <a:gd name="connsiteY3" fmla="*/ 0 h 6895070"/>
              <a:gd name="connsiteX4" fmla="*/ 2835990 w 7615200"/>
              <a:gd name="connsiteY4" fmla="*/ 2115 h 6895070"/>
              <a:gd name="connsiteX0" fmla="*/ 1874305 w 6653515"/>
              <a:gd name="connsiteY0" fmla="*/ 0 h 6892955"/>
              <a:gd name="connsiteX1" fmla="*/ 6653515 w 6653515"/>
              <a:gd name="connsiteY1" fmla="*/ 6892955 h 6892955"/>
              <a:gd name="connsiteX2" fmla="*/ 111823 w 6653515"/>
              <a:gd name="connsiteY2" fmla="*/ 6860698 h 6892955"/>
              <a:gd name="connsiteX3" fmla="*/ 0 w 6653515"/>
              <a:gd name="connsiteY3" fmla="*/ 30142 h 6892955"/>
              <a:gd name="connsiteX4" fmla="*/ 1874305 w 6653515"/>
              <a:gd name="connsiteY4" fmla="*/ 0 h 6892955"/>
              <a:gd name="connsiteX0" fmla="*/ 1762482 w 6541692"/>
              <a:gd name="connsiteY0" fmla="*/ 0 h 6892955"/>
              <a:gd name="connsiteX1" fmla="*/ 6541692 w 6541692"/>
              <a:gd name="connsiteY1" fmla="*/ 6892955 h 6892955"/>
              <a:gd name="connsiteX2" fmla="*/ 0 w 6541692"/>
              <a:gd name="connsiteY2" fmla="*/ 6860698 h 6892955"/>
              <a:gd name="connsiteX3" fmla="*/ 559120 w 6541692"/>
              <a:gd name="connsiteY3" fmla="*/ 46271 h 6892955"/>
              <a:gd name="connsiteX4" fmla="*/ 1762482 w 6541692"/>
              <a:gd name="connsiteY4" fmla="*/ 0 h 6892955"/>
              <a:gd name="connsiteX0" fmla="*/ 1203362 w 5982572"/>
              <a:gd name="connsiteY0" fmla="*/ 0 h 6892955"/>
              <a:gd name="connsiteX1" fmla="*/ 5982572 w 5982572"/>
              <a:gd name="connsiteY1" fmla="*/ 6892955 h 6892955"/>
              <a:gd name="connsiteX2" fmla="*/ 559118 w 5982572"/>
              <a:gd name="connsiteY2" fmla="*/ 6844570 h 6892955"/>
              <a:gd name="connsiteX3" fmla="*/ 0 w 5982572"/>
              <a:gd name="connsiteY3" fmla="*/ 46271 h 6892955"/>
              <a:gd name="connsiteX4" fmla="*/ 1203362 w 5982572"/>
              <a:gd name="connsiteY4" fmla="*/ 0 h 6892955"/>
              <a:gd name="connsiteX0" fmla="*/ 1203362 w 5982572"/>
              <a:gd name="connsiteY0" fmla="*/ 0 h 6892957"/>
              <a:gd name="connsiteX1" fmla="*/ 5982572 w 5982572"/>
              <a:gd name="connsiteY1" fmla="*/ 6892955 h 6892957"/>
              <a:gd name="connsiteX2" fmla="*/ 492024 w 5982572"/>
              <a:gd name="connsiteY2" fmla="*/ 6892957 h 6892957"/>
              <a:gd name="connsiteX3" fmla="*/ 0 w 5982572"/>
              <a:gd name="connsiteY3" fmla="*/ 46271 h 6892957"/>
              <a:gd name="connsiteX4" fmla="*/ 1203362 w 5982572"/>
              <a:gd name="connsiteY4" fmla="*/ 0 h 6892957"/>
              <a:gd name="connsiteX0" fmla="*/ 733702 w 5512912"/>
              <a:gd name="connsiteY0" fmla="*/ 2115 h 6895072"/>
              <a:gd name="connsiteX1" fmla="*/ 5512912 w 5512912"/>
              <a:gd name="connsiteY1" fmla="*/ 6895070 h 6895072"/>
              <a:gd name="connsiteX2" fmla="*/ 22364 w 5512912"/>
              <a:gd name="connsiteY2" fmla="*/ 6895072 h 6895072"/>
              <a:gd name="connsiteX3" fmla="*/ 0 w 5512912"/>
              <a:gd name="connsiteY3" fmla="*/ 0 h 6895072"/>
              <a:gd name="connsiteX4" fmla="*/ 733702 w 5512912"/>
              <a:gd name="connsiteY4" fmla="*/ 2115 h 6895072"/>
              <a:gd name="connsiteX0" fmla="*/ 2209776 w 5512912"/>
              <a:gd name="connsiteY0" fmla="*/ 2115 h 6895072"/>
              <a:gd name="connsiteX1" fmla="*/ 5512912 w 5512912"/>
              <a:gd name="connsiteY1" fmla="*/ 6895070 h 6895072"/>
              <a:gd name="connsiteX2" fmla="*/ 22364 w 5512912"/>
              <a:gd name="connsiteY2" fmla="*/ 6895072 h 6895072"/>
              <a:gd name="connsiteX3" fmla="*/ 0 w 5512912"/>
              <a:gd name="connsiteY3" fmla="*/ 0 h 6895072"/>
              <a:gd name="connsiteX4" fmla="*/ 2209776 w 5512912"/>
              <a:gd name="connsiteY4" fmla="*/ 2115 h 6895072"/>
              <a:gd name="connsiteX0" fmla="*/ 2209776 w 5512912"/>
              <a:gd name="connsiteY0" fmla="*/ 2115 h 6895072"/>
              <a:gd name="connsiteX1" fmla="*/ 5512912 w 5512912"/>
              <a:gd name="connsiteY1" fmla="*/ 6895070 h 6895072"/>
              <a:gd name="connsiteX2" fmla="*/ 11182 w 5512912"/>
              <a:gd name="connsiteY2" fmla="*/ 6895072 h 6895072"/>
              <a:gd name="connsiteX3" fmla="*/ 0 w 5512912"/>
              <a:gd name="connsiteY3" fmla="*/ 0 h 6895072"/>
              <a:gd name="connsiteX4" fmla="*/ 2209776 w 5512912"/>
              <a:gd name="connsiteY4" fmla="*/ 2115 h 6895072"/>
              <a:gd name="connsiteX0" fmla="*/ 1760419 w 5512912"/>
              <a:gd name="connsiteY0" fmla="*/ 2115 h 6895072"/>
              <a:gd name="connsiteX1" fmla="*/ 5512912 w 5512912"/>
              <a:gd name="connsiteY1" fmla="*/ 6895070 h 6895072"/>
              <a:gd name="connsiteX2" fmla="*/ 11182 w 5512912"/>
              <a:gd name="connsiteY2" fmla="*/ 6895072 h 6895072"/>
              <a:gd name="connsiteX3" fmla="*/ 0 w 5512912"/>
              <a:gd name="connsiteY3" fmla="*/ 0 h 6895072"/>
              <a:gd name="connsiteX4" fmla="*/ 1760419 w 5512912"/>
              <a:gd name="connsiteY4" fmla="*/ 2115 h 6895072"/>
              <a:gd name="connsiteX0" fmla="*/ 1760419 w 4946331"/>
              <a:gd name="connsiteY0" fmla="*/ 2115 h 6895072"/>
              <a:gd name="connsiteX1" fmla="*/ 4946331 w 4946331"/>
              <a:gd name="connsiteY1" fmla="*/ 6878941 h 6895072"/>
              <a:gd name="connsiteX2" fmla="*/ 11182 w 4946331"/>
              <a:gd name="connsiteY2" fmla="*/ 6895072 h 6895072"/>
              <a:gd name="connsiteX3" fmla="*/ 0 w 4946331"/>
              <a:gd name="connsiteY3" fmla="*/ 0 h 6895072"/>
              <a:gd name="connsiteX4" fmla="*/ 1760419 w 4946331"/>
              <a:gd name="connsiteY4" fmla="*/ 2115 h 6895072"/>
              <a:gd name="connsiteX0" fmla="*/ 2871415 w 4946331"/>
              <a:gd name="connsiteY0" fmla="*/ 2115 h 6895072"/>
              <a:gd name="connsiteX1" fmla="*/ 4946331 w 4946331"/>
              <a:gd name="connsiteY1" fmla="*/ 6878941 h 6895072"/>
              <a:gd name="connsiteX2" fmla="*/ 11182 w 4946331"/>
              <a:gd name="connsiteY2" fmla="*/ 6895072 h 6895072"/>
              <a:gd name="connsiteX3" fmla="*/ 0 w 4946331"/>
              <a:gd name="connsiteY3" fmla="*/ 0 h 6895072"/>
              <a:gd name="connsiteX4" fmla="*/ 2871415 w 4946331"/>
              <a:gd name="connsiteY4" fmla="*/ 2115 h 6895072"/>
              <a:gd name="connsiteX0" fmla="*/ 2871415 w 2871415"/>
              <a:gd name="connsiteY0" fmla="*/ 2115 h 6901925"/>
              <a:gd name="connsiteX1" fmla="*/ 1839658 w 2871415"/>
              <a:gd name="connsiteY1" fmla="*/ 6901925 h 6901925"/>
              <a:gd name="connsiteX2" fmla="*/ 11182 w 2871415"/>
              <a:gd name="connsiteY2" fmla="*/ 6895072 h 6901925"/>
              <a:gd name="connsiteX3" fmla="*/ 0 w 2871415"/>
              <a:gd name="connsiteY3" fmla="*/ 0 h 6901925"/>
              <a:gd name="connsiteX4" fmla="*/ 2871415 w 2871415"/>
              <a:gd name="connsiteY4" fmla="*/ 2115 h 6901925"/>
              <a:gd name="connsiteX0" fmla="*/ 3735523 w 3735523"/>
              <a:gd name="connsiteY0" fmla="*/ 0 h 6922793"/>
              <a:gd name="connsiteX1" fmla="*/ 1839658 w 3735523"/>
              <a:gd name="connsiteY1" fmla="*/ 6922793 h 6922793"/>
              <a:gd name="connsiteX2" fmla="*/ 11182 w 3735523"/>
              <a:gd name="connsiteY2" fmla="*/ 6915940 h 6922793"/>
              <a:gd name="connsiteX3" fmla="*/ 0 w 3735523"/>
              <a:gd name="connsiteY3" fmla="*/ 20868 h 6922793"/>
              <a:gd name="connsiteX4" fmla="*/ 3735523 w 3735523"/>
              <a:gd name="connsiteY4" fmla="*/ 0 h 6922793"/>
              <a:gd name="connsiteX0" fmla="*/ 3735523 w 3735523"/>
              <a:gd name="connsiteY0" fmla="*/ 0 h 6922793"/>
              <a:gd name="connsiteX1" fmla="*/ 2271712 w 3735523"/>
              <a:gd name="connsiteY1" fmla="*/ 6922793 h 6922793"/>
              <a:gd name="connsiteX2" fmla="*/ 11182 w 3735523"/>
              <a:gd name="connsiteY2" fmla="*/ 6915940 h 6922793"/>
              <a:gd name="connsiteX3" fmla="*/ 0 w 3735523"/>
              <a:gd name="connsiteY3" fmla="*/ 20868 h 6922793"/>
              <a:gd name="connsiteX4" fmla="*/ 3735523 w 3735523"/>
              <a:gd name="connsiteY4" fmla="*/ 0 h 6922793"/>
              <a:gd name="connsiteX0" fmla="*/ 3920689 w 3920689"/>
              <a:gd name="connsiteY0" fmla="*/ 0 h 6922793"/>
              <a:gd name="connsiteX1" fmla="*/ 2271712 w 3920689"/>
              <a:gd name="connsiteY1" fmla="*/ 6922793 h 6922793"/>
              <a:gd name="connsiteX2" fmla="*/ 11182 w 3920689"/>
              <a:gd name="connsiteY2" fmla="*/ 6915940 h 6922793"/>
              <a:gd name="connsiteX3" fmla="*/ 0 w 3920689"/>
              <a:gd name="connsiteY3" fmla="*/ 20868 h 6922793"/>
              <a:gd name="connsiteX4" fmla="*/ 3920689 w 3920689"/>
              <a:gd name="connsiteY4" fmla="*/ 0 h 6922793"/>
              <a:gd name="connsiteX0" fmla="*/ 4044133 w 4044133"/>
              <a:gd name="connsiteY0" fmla="*/ 0 h 6945777"/>
              <a:gd name="connsiteX1" fmla="*/ 2271712 w 4044133"/>
              <a:gd name="connsiteY1" fmla="*/ 6945777 h 6945777"/>
              <a:gd name="connsiteX2" fmla="*/ 11182 w 4044133"/>
              <a:gd name="connsiteY2" fmla="*/ 6938924 h 6945777"/>
              <a:gd name="connsiteX3" fmla="*/ 0 w 4044133"/>
              <a:gd name="connsiteY3" fmla="*/ 43852 h 6945777"/>
              <a:gd name="connsiteX4" fmla="*/ 4044133 w 4044133"/>
              <a:gd name="connsiteY4" fmla="*/ 0 h 6945777"/>
              <a:gd name="connsiteX0" fmla="*/ 4033846 w 4033846"/>
              <a:gd name="connsiteY0" fmla="*/ 2115 h 6901925"/>
              <a:gd name="connsiteX1" fmla="*/ 2271712 w 4033846"/>
              <a:gd name="connsiteY1" fmla="*/ 6901925 h 6901925"/>
              <a:gd name="connsiteX2" fmla="*/ 11182 w 4033846"/>
              <a:gd name="connsiteY2" fmla="*/ 6895072 h 6901925"/>
              <a:gd name="connsiteX3" fmla="*/ 0 w 4033846"/>
              <a:gd name="connsiteY3" fmla="*/ 0 h 6901925"/>
              <a:gd name="connsiteX4" fmla="*/ 4033846 w 4033846"/>
              <a:gd name="connsiteY4" fmla="*/ 2115 h 6901925"/>
              <a:gd name="connsiteX0" fmla="*/ 3992698 w 3992698"/>
              <a:gd name="connsiteY0" fmla="*/ 25099 h 6901925"/>
              <a:gd name="connsiteX1" fmla="*/ 2271712 w 3992698"/>
              <a:gd name="connsiteY1" fmla="*/ 6901925 h 6901925"/>
              <a:gd name="connsiteX2" fmla="*/ 11182 w 3992698"/>
              <a:gd name="connsiteY2" fmla="*/ 6895072 h 6901925"/>
              <a:gd name="connsiteX3" fmla="*/ 0 w 3992698"/>
              <a:gd name="connsiteY3" fmla="*/ 0 h 6901925"/>
              <a:gd name="connsiteX4" fmla="*/ 3992698 w 3992698"/>
              <a:gd name="connsiteY4" fmla="*/ 25099 h 6901925"/>
              <a:gd name="connsiteX0" fmla="*/ 3982411 w 3982411"/>
              <a:gd name="connsiteY0" fmla="*/ 2115 h 6901925"/>
              <a:gd name="connsiteX1" fmla="*/ 2271712 w 3982411"/>
              <a:gd name="connsiteY1" fmla="*/ 6901925 h 6901925"/>
              <a:gd name="connsiteX2" fmla="*/ 11182 w 3982411"/>
              <a:gd name="connsiteY2" fmla="*/ 6895072 h 6901925"/>
              <a:gd name="connsiteX3" fmla="*/ 0 w 3982411"/>
              <a:gd name="connsiteY3" fmla="*/ 0 h 6901925"/>
              <a:gd name="connsiteX4" fmla="*/ 3982411 w 3982411"/>
              <a:gd name="connsiteY4" fmla="*/ 2115 h 6901925"/>
              <a:gd name="connsiteX0" fmla="*/ 3982411 w 3982411"/>
              <a:gd name="connsiteY0" fmla="*/ 2115 h 6905287"/>
              <a:gd name="connsiteX1" fmla="*/ 2271712 w 3982411"/>
              <a:gd name="connsiteY1" fmla="*/ 6901925 h 6905287"/>
              <a:gd name="connsiteX2" fmla="*/ 6610 w 3982411"/>
              <a:gd name="connsiteY2" fmla="*/ 6905287 h 6905287"/>
              <a:gd name="connsiteX3" fmla="*/ 0 w 3982411"/>
              <a:gd name="connsiteY3" fmla="*/ 0 h 6905287"/>
              <a:gd name="connsiteX4" fmla="*/ 3982411 w 3982411"/>
              <a:gd name="connsiteY4" fmla="*/ 2115 h 6905287"/>
              <a:gd name="connsiteX0" fmla="*/ 3986841 w 3986841"/>
              <a:gd name="connsiteY0" fmla="*/ 2115 h 6905287"/>
              <a:gd name="connsiteX1" fmla="*/ 2276142 w 3986841"/>
              <a:gd name="connsiteY1" fmla="*/ 6901925 h 6905287"/>
              <a:gd name="connsiteX2" fmla="*/ 1896 w 3986841"/>
              <a:gd name="connsiteY2" fmla="*/ 6905287 h 6905287"/>
              <a:gd name="connsiteX3" fmla="*/ 4430 w 3986841"/>
              <a:gd name="connsiteY3" fmla="*/ 0 h 6905287"/>
              <a:gd name="connsiteX4" fmla="*/ 3986841 w 3986841"/>
              <a:gd name="connsiteY4" fmla="*/ 2115 h 6905287"/>
              <a:gd name="connsiteX0" fmla="*/ 3990504 w 3990504"/>
              <a:gd name="connsiteY0" fmla="*/ 2115 h 6905287"/>
              <a:gd name="connsiteX1" fmla="*/ 2279805 w 3990504"/>
              <a:gd name="connsiteY1" fmla="*/ 6901925 h 6905287"/>
              <a:gd name="connsiteX2" fmla="*/ 5559 w 3990504"/>
              <a:gd name="connsiteY2" fmla="*/ 6905287 h 6905287"/>
              <a:gd name="connsiteX3" fmla="*/ 8093 w 3990504"/>
              <a:gd name="connsiteY3" fmla="*/ 0 h 6905287"/>
              <a:gd name="connsiteX4" fmla="*/ 3990504 w 3990504"/>
              <a:gd name="connsiteY4" fmla="*/ 2115 h 6905287"/>
              <a:gd name="connsiteX0" fmla="*/ 3985374 w 3985374"/>
              <a:gd name="connsiteY0" fmla="*/ 2115 h 6905287"/>
              <a:gd name="connsiteX1" fmla="*/ 2274675 w 3985374"/>
              <a:gd name="connsiteY1" fmla="*/ 6901925 h 6905287"/>
              <a:gd name="connsiteX2" fmla="*/ 429 w 3985374"/>
              <a:gd name="connsiteY2" fmla="*/ 6905287 h 6905287"/>
              <a:gd name="connsiteX3" fmla="*/ 2963 w 3985374"/>
              <a:gd name="connsiteY3" fmla="*/ 0 h 6905287"/>
              <a:gd name="connsiteX4" fmla="*/ 3985374 w 3985374"/>
              <a:gd name="connsiteY4" fmla="*/ 2115 h 6905287"/>
              <a:gd name="connsiteX0" fmla="*/ 3982411 w 3982411"/>
              <a:gd name="connsiteY0" fmla="*/ 2115 h 6905287"/>
              <a:gd name="connsiteX1" fmla="*/ 2271712 w 3982411"/>
              <a:gd name="connsiteY1" fmla="*/ 6901925 h 6905287"/>
              <a:gd name="connsiteX2" fmla="*/ 958840 w 3982411"/>
              <a:gd name="connsiteY2" fmla="*/ 6905287 h 6905287"/>
              <a:gd name="connsiteX3" fmla="*/ 0 w 3982411"/>
              <a:gd name="connsiteY3" fmla="*/ 0 h 6905287"/>
              <a:gd name="connsiteX4" fmla="*/ 3982411 w 3982411"/>
              <a:gd name="connsiteY4" fmla="*/ 2115 h 6905287"/>
              <a:gd name="connsiteX0" fmla="*/ 3042166 w 3042166"/>
              <a:gd name="connsiteY0" fmla="*/ 11706 h 6914878"/>
              <a:gd name="connsiteX1" fmla="*/ 1331467 w 3042166"/>
              <a:gd name="connsiteY1" fmla="*/ 6911516 h 6914878"/>
              <a:gd name="connsiteX2" fmla="*/ 18595 w 3042166"/>
              <a:gd name="connsiteY2" fmla="*/ 6914878 h 6914878"/>
              <a:gd name="connsiteX3" fmla="*/ 0 w 3042166"/>
              <a:gd name="connsiteY3" fmla="*/ 0 h 6914878"/>
              <a:gd name="connsiteX4" fmla="*/ 3042166 w 3042166"/>
              <a:gd name="connsiteY4" fmla="*/ 11706 h 6914878"/>
              <a:gd name="connsiteX0" fmla="*/ 3042166 w 3042166"/>
              <a:gd name="connsiteY0" fmla="*/ 11706 h 6914878"/>
              <a:gd name="connsiteX1" fmla="*/ 1668128 w 3042166"/>
              <a:gd name="connsiteY1" fmla="*/ 6911517 h 6914878"/>
              <a:gd name="connsiteX2" fmla="*/ 18595 w 3042166"/>
              <a:gd name="connsiteY2" fmla="*/ 6914878 h 6914878"/>
              <a:gd name="connsiteX3" fmla="*/ 0 w 3042166"/>
              <a:gd name="connsiteY3" fmla="*/ 0 h 6914878"/>
              <a:gd name="connsiteX4" fmla="*/ 3042166 w 3042166"/>
              <a:gd name="connsiteY4" fmla="*/ 11706 h 691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166" h="6914878">
                <a:moveTo>
                  <a:pt x="3042166" y="11706"/>
                </a:moveTo>
                <a:lnTo>
                  <a:pt x="1668128" y="6911517"/>
                </a:lnTo>
                <a:lnTo>
                  <a:pt x="18595" y="6914878"/>
                </a:lnTo>
                <a:cubicBezTo>
                  <a:pt x="15712" y="4330505"/>
                  <a:pt x="7455" y="2298357"/>
                  <a:pt x="0" y="0"/>
                </a:cubicBezTo>
                <a:lnTo>
                  <a:pt x="3042166" y="11706"/>
                </a:lnTo>
                <a:close/>
              </a:path>
            </a:pathLst>
          </a:cu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27849" y="2149679"/>
            <a:ext cx="364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1800"/>
              </a:spcBef>
              <a:buFont typeface="Arial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Example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086935" y="5795009"/>
            <a:ext cx="539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1800"/>
              </a:spcBef>
              <a:buFont typeface="Arial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Example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056409" y="2918456"/>
            <a:ext cx="478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Example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229935" y="3845256"/>
            <a:ext cx="456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1800"/>
              </a:spcBef>
              <a:buFont typeface="Arial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Example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603507" y="4865594"/>
            <a:ext cx="568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1800"/>
              </a:spcBef>
              <a:buFont typeface="Arial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Example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99479" y="2651971"/>
            <a:ext cx="40874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7665061" y="3509899"/>
            <a:ext cx="4621876" cy="348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939120" y="4508679"/>
            <a:ext cx="5332825" cy="281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6324600" y="5543127"/>
            <a:ext cx="5962337" cy="410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1200" y="1261948"/>
            <a:ext cx="5217467" cy="1427324"/>
          </a:xfrm>
          <a:prstGeom prst="rect">
            <a:avLst/>
          </a:prstGeom>
        </p:spPr>
        <p:txBody>
          <a:bodyPr lIns="0" tIns="0" rIns="0" bIns="0"/>
          <a:lstStyle>
            <a:lvl1pPr>
              <a:defRPr sz="4300" b="0" i="0">
                <a:solidFill>
                  <a:srgbClr val="006072"/>
                </a:solidFill>
                <a:latin typeface="Futura"/>
                <a:cs typeface="Futu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532" y="2895600"/>
            <a:ext cx="6356468" cy="318071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endParaRPr dirty="0"/>
          </a:p>
        </p:txBody>
      </p:sp>
      <p:sp>
        <p:nvSpPr>
          <p:cNvPr id="7" name="bk object 17"/>
          <p:cNvSpPr/>
          <p:nvPr userDrawn="1"/>
        </p:nvSpPr>
        <p:spPr>
          <a:xfrm>
            <a:off x="1279291" y="744423"/>
            <a:ext cx="511175" cy="1035050"/>
          </a:xfrm>
          <a:custGeom>
            <a:avLst/>
            <a:gdLst/>
            <a:ahLst/>
            <a:cxnLst/>
            <a:rect l="l" t="t" r="r" b="b"/>
            <a:pathLst>
              <a:path w="511175" h="1035050">
                <a:moveTo>
                  <a:pt x="73266" y="0"/>
                </a:moveTo>
                <a:lnTo>
                  <a:pt x="0" y="164503"/>
                </a:lnTo>
                <a:lnTo>
                  <a:pt x="374281" y="1035011"/>
                </a:lnTo>
                <a:lnTo>
                  <a:pt x="510882" y="1035011"/>
                </a:lnTo>
                <a:lnTo>
                  <a:pt x="73266" y="0"/>
                </a:lnTo>
                <a:close/>
              </a:path>
            </a:pathLst>
          </a:custGeom>
          <a:solidFill>
            <a:srgbClr val="062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8"/>
          <p:cNvSpPr/>
          <p:nvPr userDrawn="1"/>
        </p:nvSpPr>
        <p:spPr>
          <a:xfrm>
            <a:off x="891640" y="1068738"/>
            <a:ext cx="622300" cy="711200"/>
          </a:xfrm>
          <a:custGeom>
            <a:avLst/>
            <a:gdLst/>
            <a:ahLst/>
            <a:cxnLst/>
            <a:rect l="l" t="t" r="r" b="b"/>
            <a:pathLst>
              <a:path w="622300" h="711200">
                <a:moveTo>
                  <a:pt x="316496" y="0"/>
                </a:moveTo>
                <a:lnTo>
                  <a:pt x="0" y="710691"/>
                </a:lnTo>
                <a:lnTo>
                  <a:pt x="622058" y="710691"/>
                </a:lnTo>
                <a:lnTo>
                  <a:pt x="566801" y="582193"/>
                </a:lnTo>
                <a:lnTo>
                  <a:pt x="197904" y="582193"/>
                </a:lnTo>
                <a:lnTo>
                  <a:pt x="385597" y="160705"/>
                </a:lnTo>
                <a:lnTo>
                  <a:pt x="316496" y="0"/>
                </a:lnTo>
                <a:close/>
              </a:path>
            </a:pathLst>
          </a:custGeom>
          <a:solidFill>
            <a:srgbClr val="016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3"/>
          <p:cNvSpPr>
            <a:spLocks noGrp="1"/>
          </p:cNvSpPr>
          <p:nvPr>
            <p:ph sz="half" idx="2"/>
          </p:nvPr>
        </p:nvSpPr>
        <p:spPr>
          <a:xfrm>
            <a:off x="7710689" y="2141516"/>
            <a:ext cx="5715000" cy="38751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868400" y="7467600"/>
            <a:ext cx="5334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72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fld id="{25B75175-040C-B147-9BB8-124D0F162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79291" y="744423"/>
            <a:ext cx="511175" cy="1035050"/>
          </a:xfrm>
          <a:custGeom>
            <a:avLst/>
            <a:gdLst/>
            <a:ahLst/>
            <a:cxnLst/>
            <a:rect l="l" t="t" r="r" b="b"/>
            <a:pathLst>
              <a:path w="511175" h="1035050">
                <a:moveTo>
                  <a:pt x="73266" y="0"/>
                </a:moveTo>
                <a:lnTo>
                  <a:pt x="0" y="164503"/>
                </a:lnTo>
                <a:lnTo>
                  <a:pt x="374281" y="1035011"/>
                </a:lnTo>
                <a:lnTo>
                  <a:pt x="510882" y="1035011"/>
                </a:lnTo>
                <a:lnTo>
                  <a:pt x="73266" y="0"/>
                </a:lnTo>
                <a:close/>
              </a:path>
            </a:pathLst>
          </a:custGeom>
          <a:solidFill>
            <a:srgbClr val="062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1640" y="1068738"/>
            <a:ext cx="622300" cy="711200"/>
          </a:xfrm>
          <a:custGeom>
            <a:avLst/>
            <a:gdLst/>
            <a:ahLst/>
            <a:cxnLst/>
            <a:rect l="l" t="t" r="r" b="b"/>
            <a:pathLst>
              <a:path w="622300" h="711200">
                <a:moveTo>
                  <a:pt x="316496" y="0"/>
                </a:moveTo>
                <a:lnTo>
                  <a:pt x="0" y="710691"/>
                </a:lnTo>
                <a:lnTo>
                  <a:pt x="622058" y="710691"/>
                </a:lnTo>
                <a:lnTo>
                  <a:pt x="566801" y="582193"/>
                </a:lnTo>
                <a:lnTo>
                  <a:pt x="197904" y="582193"/>
                </a:lnTo>
                <a:lnTo>
                  <a:pt x="385597" y="160705"/>
                </a:lnTo>
                <a:lnTo>
                  <a:pt x="316496" y="0"/>
                </a:lnTo>
                <a:close/>
              </a:path>
            </a:pathLst>
          </a:custGeom>
          <a:solidFill>
            <a:srgbClr val="016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1791" y="1261948"/>
            <a:ext cx="11353210" cy="672464"/>
          </a:xfrm>
          <a:prstGeom prst="rect">
            <a:avLst/>
          </a:prstGeom>
        </p:spPr>
        <p:txBody>
          <a:bodyPr lIns="0" tIns="0" rIns="0" bIns="0"/>
          <a:lstStyle>
            <a:lvl1pPr>
              <a:defRPr sz="4300" b="0" i="0">
                <a:solidFill>
                  <a:srgbClr val="006072"/>
                </a:solidFill>
                <a:latin typeface="Futura"/>
                <a:cs typeface="Futur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1640" y="2693949"/>
            <a:ext cx="12298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Futura LT Pro Book" panose="020B0502020204020303" pitchFamily="34" charset="0"/>
              </a:defRPr>
            </a:lvl1pPr>
          </a:lstStyle>
          <a:p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868400" y="7467600"/>
            <a:ext cx="5334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72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fld id="{25B75175-040C-B147-9BB8-124D0F162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581400"/>
            <a:ext cx="13868400" cy="838200"/>
          </a:xfrm>
          <a:prstGeom prst="rect">
            <a:avLst/>
          </a:prstGeom>
        </p:spPr>
        <p:txBody>
          <a:bodyPr/>
          <a:lstStyle>
            <a:lvl1pPr algn="ctr">
              <a:defRPr sz="4400" b="0" i="0" spc="300" baseline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pPr lvl="0"/>
            <a:r>
              <a:rPr lang="en-US" dirty="0"/>
              <a:t>DIVIDER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643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868400" y="7467600"/>
            <a:ext cx="5334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72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fld id="{25B75175-040C-B147-9BB8-124D0F162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736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072A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4565838" y="3618357"/>
            <a:ext cx="5480685" cy="956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/>
            </a:lvl1pPr>
          </a:lstStyle>
          <a:p>
            <a:pPr marL="12700">
              <a:lnSpc>
                <a:spcPct val="100000"/>
              </a:lnSpc>
            </a:pPr>
            <a:r>
              <a:rPr sz="6200" b="1" spc="245" dirty="0">
                <a:solidFill>
                  <a:srgbClr val="FFFFFF"/>
                </a:solidFill>
                <a:latin typeface="Futura"/>
                <a:cs typeface="Futura"/>
              </a:rPr>
              <a:t>THANK</a:t>
            </a:r>
            <a:r>
              <a:rPr sz="6200" b="1" spc="530" dirty="0">
                <a:solidFill>
                  <a:srgbClr val="FFFFFF"/>
                </a:solidFill>
                <a:latin typeface="Futura"/>
                <a:cs typeface="Futura"/>
              </a:rPr>
              <a:t> </a:t>
            </a:r>
            <a:r>
              <a:rPr sz="6200" b="1" spc="310" dirty="0">
                <a:solidFill>
                  <a:srgbClr val="FFFFFF"/>
                </a:solidFill>
                <a:latin typeface="Futura"/>
                <a:cs typeface="Futura"/>
              </a:rPr>
              <a:t>YOU</a:t>
            </a:r>
            <a:endParaRPr sz="6200" dirty="0">
              <a:latin typeface="Futura"/>
              <a:cs typeface="Futur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81" y="4876800"/>
            <a:ext cx="7343997" cy="4130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23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" y="0"/>
            <a:ext cx="1461070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" y="0"/>
            <a:ext cx="1461070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" y="0"/>
            <a:ext cx="1461070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" y="0"/>
            <a:ext cx="1461070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4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384047" y="347472"/>
            <a:ext cx="13844269" cy="7498080"/>
          </a:xfrm>
          <a:custGeom>
            <a:avLst/>
            <a:gdLst/>
            <a:ahLst/>
            <a:cxnLst/>
            <a:rect l="l" t="t" r="r" b="b"/>
            <a:pathLst>
              <a:path w="13844269" h="7498080">
                <a:moveTo>
                  <a:pt x="13844016" y="0"/>
                </a:moveTo>
                <a:lnTo>
                  <a:pt x="0" y="0"/>
                </a:lnTo>
                <a:lnTo>
                  <a:pt x="0" y="7498080"/>
                </a:lnTo>
                <a:lnTo>
                  <a:pt x="12856464" y="7498080"/>
                </a:lnTo>
                <a:lnTo>
                  <a:pt x="13844016" y="6035040"/>
                </a:lnTo>
                <a:lnTo>
                  <a:pt x="13844016" y="0"/>
                </a:lnTo>
                <a:close/>
              </a:path>
            </a:pathLst>
          </a:custGeom>
          <a:solidFill>
            <a:srgbClr val="EA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" y="0"/>
            <a:ext cx="1461070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b="4762"/>
          <a:stretch/>
        </p:blipFill>
        <p:spPr>
          <a:xfrm>
            <a:off x="0" y="-1"/>
            <a:ext cx="14630400" cy="824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0" y="7086600"/>
            <a:ext cx="1407219" cy="786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7982465" cy="3319022"/>
          </a:xfrm>
          <a:prstGeom prst="rect">
            <a:avLst/>
          </a:prstGeom>
          <a:effectLst>
            <a:outerShdw blurRad="1905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6484208" y="3198808"/>
            <a:ext cx="42908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kern="0" dirty="0">
                <a:solidFill>
                  <a:srgbClr val="4B4F54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As a nonprofit, mission-driven organization, AccessLex Institute has more than 30 years of experience in helping students just like you follow a sound financial path.</a:t>
            </a:r>
          </a:p>
        </p:txBody>
      </p:sp>
      <p:sp>
        <p:nvSpPr>
          <p:cNvPr id="11" name="Shape 137"/>
          <p:cNvSpPr txBox="1"/>
          <p:nvPr userDrawn="1"/>
        </p:nvSpPr>
        <p:spPr>
          <a:xfrm>
            <a:off x="5695016" y="2485060"/>
            <a:ext cx="2702088" cy="4542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 defTabSz="685800"/>
            <a:r>
              <a:rPr lang="en-US" sz="2250" kern="0" dirty="0">
                <a:solidFill>
                  <a:srgbClr val="FFFFFF"/>
                </a:solidFill>
                <a:latin typeface="Futura LT Pro Book" panose="020B0502020204020303" pitchFamily="34" charset="0"/>
                <a:ea typeface="Arial" charset="0"/>
                <a:cs typeface="Arial" charset="0"/>
                <a:sym typeface="Proxima Nova Semibold"/>
              </a:rPr>
              <a:t>ABOUT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18" y="3376654"/>
            <a:ext cx="2663373" cy="17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b="4762"/>
          <a:stretch/>
        </p:blipFill>
        <p:spPr>
          <a:xfrm>
            <a:off x="0" y="-1"/>
            <a:ext cx="14630400" cy="824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0" y="7086600"/>
            <a:ext cx="1407219" cy="786012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953000" y="4724400"/>
            <a:ext cx="4303725" cy="1080987"/>
            <a:chOff x="3242841" y="4629281"/>
            <a:chExt cx="5738300" cy="1441315"/>
          </a:xfrm>
        </p:grpSpPr>
        <p:sp>
          <p:nvSpPr>
            <p:cNvPr id="7" name="Shape 137"/>
            <p:cNvSpPr txBox="1"/>
            <p:nvPr/>
          </p:nvSpPr>
          <p:spPr>
            <a:xfrm>
              <a:off x="3242841" y="4629281"/>
              <a:ext cx="5738300" cy="60570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 defTabSz="685800"/>
              <a:r>
                <a:rPr lang="en-US" sz="3000" kern="0" dirty="0">
                  <a:solidFill>
                    <a:srgbClr val="00294B"/>
                  </a:solidFill>
                  <a:latin typeface="Futura LT Pro Book" panose="020B0502020204020303" pitchFamily="34" charset="0"/>
                  <a:ea typeface="Century Gothic" charset="0"/>
                  <a:cs typeface="Century Gothic" charset="0"/>
                  <a:sym typeface="Proxima Nova Semibold"/>
                </a:rPr>
                <a:t>FACILITATOR NAME</a:t>
              </a:r>
            </a:p>
          </p:txBody>
        </p:sp>
        <p:sp>
          <p:nvSpPr>
            <p:cNvPr id="8" name="Shape 144"/>
            <p:cNvSpPr txBox="1"/>
            <p:nvPr/>
          </p:nvSpPr>
          <p:spPr>
            <a:xfrm>
              <a:off x="4243537" y="5205930"/>
              <a:ext cx="3736909" cy="864666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 defTabSz="685800"/>
              <a:r>
                <a:rPr lang="en-US" sz="3000" b="1" kern="0" dirty="0">
                  <a:solidFill>
                    <a:srgbClr val="006072"/>
                  </a:solidFill>
                  <a:latin typeface="Futura LT Pro Book" panose="020B0502020204020303" pitchFamily="34" charset="0"/>
                  <a:ea typeface="Century Gothic" charset="0"/>
                  <a:cs typeface="Century Gothic" charset="0"/>
                  <a:sym typeface="Proxima Nova"/>
                </a:rPr>
                <a:t>JOB ROLE</a:t>
              </a: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5835184" y="2107468"/>
            <a:ext cx="2515372" cy="2515370"/>
            <a:chOff x="5835184" y="2107468"/>
            <a:chExt cx="2515372" cy="2515370"/>
          </a:xfrm>
        </p:grpSpPr>
        <p:pic>
          <p:nvPicPr>
            <p:cNvPr id="10" name="Picture Placeholder 9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712" y="2241226"/>
              <a:ext cx="2244315" cy="2247854"/>
            </a:xfrm>
            <a:prstGeom prst="ellipse">
              <a:avLst/>
            </a:prstGeom>
          </p:spPr>
        </p:pic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945370" y="2218551"/>
              <a:ext cx="2295000" cy="2295000"/>
            </a:xfrm>
            <a:prstGeom prst="ellipse">
              <a:avLst/>
            </a:prstGeom>
            <a:noFill/>
            <a:ln w="57150">
              <a:solidFill>
                <a:srgbClr val="00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835184" y="2107468"/>
              <a:ext cx="2515372" cy="2515370"/>
            </a:xfrm>
            <a:prstGeom prst="ellipse">
              <a:avLst/>
            </a:prstGeom>
            <a:noFill/>
            <a:ln w="25400" cap="rnd">
              <a:solidFill>
                <a:srgbClr val="002B49">
                  <a:alpha val="35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4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323B7C-D897-4498-8A9B-5D734B1E49AA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F4F9"/>
          </a:solidFill>
          <a:ln>
            <a:solidFill>
              <a:srgbClr val="EFF4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08968-92BD-4E88-B3E7-85655D9CC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1" r="24169" b="5118"/>
          <a:stretch/>
        </p:blipFill>
        <p:spPr>
          <a:xfrm>
            <a:off x="3288999" y="0"/>
            <a:ext cx="11341401" cy="8248472"/>
          </a:xfrm>
          <a:prstGeom prst="rect">
            <a:avLst/>
          </a:prstGeom>
        </p:spPr>
      </p:pic>
      <p:pic>
        <p:nvPicPr>
          <p:cNvPr id="6" name="Shape 185">
            <a:extLst>
              <a:ext uri="{FF2B5EF4-FFF2-40B4-BE49-F238E27FC236}">
                <a16:creationId xmlns:a16="http://schemas.microsoft.com/office/drawing/2014/main" id="{9FC71FC0-112C-4995-B271-C7141E7A671D}"/>
              </a:ext>
            </a:extLst>
          </p:cNvPr>
          <p:cNvPicPr preferRelativeResize="0"/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28572" r="28572" b="28572"/>
          <a:stretch/>
        </p:blipFill>
        <p:spPr>
          <a:xfrm>
            <a:off x="12674600" y="6934200"/>
            <a:ext cx="2032000" cy="1143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9" r:id="rId8"/>
    <p:sldLayoutId id="2147483678" r:id="rId9"/>
    <p:sldLayoutId id="2147483676" r:id="rId10"/>
    <p:sldLayoutId id="2147483681" r:id="rId11"/>
    <p:sldLayoutId id="2147483682" r:id="rId12"/>
    <p:sldLayoutId id="2147483683" r:id="rId13"/>
    <p:sldLayoutId id="2147483677" r:id="rId14"/>
    <p:sldLayoutId id="2147483680" r:id="rId15"/>
    <p:sldLayoutId id="2147483662" r:id="rId16"/>
    <p:sldLayoutId id="2147483663" r:id="rId17"/>
    <p:sldLayoutId id="2147483666" r:id="rId18"/>
    <p:sldLayoutId id="2147483665" r:id="rId19"/>
    <p:sldLayoutId id="2147483664" r:id="rId20"/>
    <p:sldLayoutId id="2147483684" r:id="rId2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547A3-B6C3-4575-A6D1-FE26CB650D73}"/>
              </a:ext>
            </a:extLst>
          </p:cNvPr>
          <p:cNvSpPr/>
          <p:nvPr/>
        </p:nvSpPr>
        <p:spPr>
          <a:xfrm>
            <a:off x="1" y="1"/>
            <a:ext cx="14630399" cy="825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2" name="Parallelogram 142">
            <a:extLst>
              <a:ext uri="{FF2B5EF4-FFF2-40B4-BE49-F238E27FC236}">
                <a16:creationId xmlns:a16="http://schemas.microsoft.com/office/drawing/2014/main" id="{579A5603-CA6D-4471-B5D8-B3874744EF67}"/>
              </a:ext>
            </a:extLst>
          </p:cNvPr>
          <p:cNvSpPr>
            <a:spLocks noChangeAspect="1"/>
          </p:cNvSpPr>
          <p:nvPr/>
        </p:nvSpPr>
        <p:spPr>
          <a:xfrm>
            <a:off x="-553205" y="9627"/>
            <a:ext cx="9677954" cy="8252293"/>
          </a:xfrm>
          <a:custGeom>
            <a:avLst/>
            <a:gdLst>
              <a:gd name="connsiteX0" fmla="*/ 0 w 3352800"/>
              <a:gd name="connsiteY0" fmla="*/ 3981450 h 3981450"/>
              <a:gd name="connsiteX1" fmla="*/ 838200 w 3352800"/>
              <a:gd name="connsiteY1" fmla="*/ 0 h 3981450"/>
              <a:gd name="connsiteX2" fmla="*/ 3352800 w 3352800"/>
              <a:gd name="connsiteY2" fmla="*/ 0 h 3981450"/>
              <a:gd name="connsiteX3" fmla="*/ 2514600 w 3352800"/>
              <a:gd name="connsiteY3" fmla="*/ 3981450 h 3981450"/>
              <a:gd name="connsiteX4" fmla="*/ 0 w 33528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251460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325755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581400 h 3581400"/>
              <a:gd name="connsiteX1" fmla="*/ 1619250 w 5295900"/>
              <a:gd name="connsiteY1" fmla="*/ 0 h 3581400"/>
              <a:gd name="connsiteX2" fmla="*/ 5295900 w 5295900"/>
              <a:gd name="connsiteY2" fmla="*/ 95250 h 3581400"/>
              <a:gd name="connsiteX3" fmla="*/ 3257550 w 5295900"/>
              <a:gd name="connsiteY3" fmla="*/ 3581400 h 3581400"/>
              <a:gd name="connsiteX4" fmla="*/ 0 w 5295900"/>
              <a:gd name="connsiteY4" fmla="*/ 3581400 h 3581400"/>
              <a:gd name="connsiteX0" fmla="*/ 0 w 5295900"/>
              <a:gd name="connsiteY0" fmla="*/ 3562350 h 3562350"/>
              <a:gd name="connsiteX1" fmla="*/ 2400300 w 5295900"/>
              <a:gd name="connsiteY1" fmla="*/ 0 h 3562350"/>
              <a:gd name="connsiteX2" fmla="*/ 5295900 w 5295900"/>
              <a:gd name="connsiteY2" fmla="*/ 76200 h 3562350"/>
              <a:gd name="connsiteX3" fmla="*/ 3257550 w 5295900"/>
              <a:gd name="connsiteY3" fmla="*/ 3562350 h 3562350"/>
              <a:gd name="connsiteX4" fmla="*/ 0 w 5295900"/>
              <a:gd name="connsiteY4" fmla="*/ 3562350 h 3562350"/>
              <a:gd name="connsiteX0" fmla="*/ 0 w 5295900"/>
              <a:gd name="connsiteY0" fmla="*/ 350520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505200 h 3505200"/>
              <a:gd name="connsiteX0" fmla="*/ 0 w 4876800"/>
              <a:gd name="connsiteY0" fmla="*/ 3352800 h 3505200"/>
              <a:gd name="connsiteX1" fmla="*/ 1600200 w 4876800"/>
              <a:gd name="connsiteY1" fmla="*/ 0 h 3505200"/>
              <a:gd name="connsiteX2" fmla="*/ 4876800 w 4876800"/>
              <a:gd name="connsiteY2" fmla="*/ 19050 h 3505200"/>
              <a:gd name="connsiteX3" fmla="*/ 2838450 w 4876800"/>
              <a:gd name="connsiteY3" fmla="*/ 3505200 h 3505200"/>
              <a:gd name="connsiteX4" fmla="*/ 0 w 4876800"/>
              <a:gd name="connsiteY4" fmla="*/ 3352800 h 3505200"/>
              <a:gd name="connsiteX0" fmla="*/ 0 w 5257800"/>
              <a:gd name="connsiteY0" fmla="*/ 3486150 h 3505200"/>
              <a:gd name="connsiteX1" fmla="*/ 1981200 w 5257800"/>
              <a:gd name="connsiteY1" fmla="*/ 0 h 3505200"/>
              <a:gd name="connsiteX2" fmla="*/ 5257800 w 5257800"/>
              <a:gd name="connsiteY2" fmla="*/ 19050 h 3505200"/>
              <a:gd name="connsiteX3" fmla="*/ 3219450 w 5257800"/>
              <a:gd name="connsiteY3" fmla="*/ 3505200 h 3505200"/>
              <a:gd name="connsiteX4" fmla="*/ 0 w 5257800"/>
              <a:gd name="connsiteY4" fmla="*/ 3486150 h 3505200"/>
              <a:gd name="connsiteX0" fmla="*/ 0 w 5295900"/>
              <a:gd name="connsiteY0" fmla="*/ 348615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486150 h 3505200"/>
              <a:gd name="connsiteX0" fmla="*/ 0 w 4800600"/>
              <a:gd name="connsiteY0" fmla="*/ 3486150 h 3505200"/>
              <a:gd name="connsiteX1" fmla="*/ 2019300 w 4800600"/>
              <a:gd name="connsiteY1" fmla="*/ 0 h 3505200"/>
              <a:gd name="connsiteX2" fmla="*/ 4800600 w 4800600"/>
              <a:gd name="connsiteY2" fmla="*/ 38100 h 3505200"/>
              <a:gd name="connsiteX3" fmla="*/ 3257550 w 4800600"/>
              <a:gd name="connsiteY3" fmla="*/ 3505200 h 3505200"/>
              <a:gd name="connsiteX4" fmla="*/ 0 w 48006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9050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499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84126"/>
              <a:gd name="connsiteY0" fmla="*/ 3503700 h 3505200"/>
              <a:gd name="connsiteX1" fmla="*/ 2045626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5284126"/>
              <a:gd name="connsiteY0" fmla="*/ 3503700 h 3505200"/>
              <a:gd name="connsiteX1" fmla="*/ 1881159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3412606"/>
              <a:gd name="connsiteY0" fmla="*/ 3490345 h 3505200"/>
              <a:gd name="connsiteX1" fmla="*/ 9639 w 3412606"/>
              <a:gd name="connsiteY1" fmla="*/ 0 h 3505200"/>
              <a:gd name="connsiteX2" fmla="*/ 3412606 w 3412606"/>
              <a:gd name="connsiteY2" fmla="*/ 1499 h 3505200"/>
              <a:gd name="connsiteX3" fmla="*/ 1412356 w 3412606"/>
              <a:gd name="connsiteY3" fmla="*/ 3505200 h 3505200"/>
              <a:gd name="connsiteX4" fmla="*/ 0 w 3412606"/>
              <a:gd name="connsiteY4" fmla="*/ 3490345 h 3505200"/>
              <a:gd name="connsiteX0" fmla="*/ 0 w 3412606"/>
              <a:gd name="connsiteY0" fmla="*/ 3490345 h 3490345"/>
              <a:gd name="connsiteX1" fmla="*/ 9639 w 3412606"/>
              <a:gd name="connsiteY1" fmla="*/ 0 h 3490345"/>
              <a:gd name="connsiteX2" fmla="*/ 3412606 w 3412606"/>
              <a:gd name="connsiteY2" fmla="*/ 1499 h 3490345"/>
              <a:gd name="connsiteX3" fmla="*/ 2054669 w 3412606"/>
              <a:gd name="connsiteY3" fmla="*/ 3488625 h 3490345"/>
              <a:gd name="connsiteX4" fmla="*/ 0 w 3412606"/>
              <a:gd name="connsiteY4" fmla="*/ 3490345 h 34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606" h="3490345">
                <a:moveTo>
                  <a:pt x="0" y="3490345"/>
                </a:moveTo>
                <a:lnTo>
                  <a:pt x="9639" y="0"/>
                </a:lnTo>
                <a:lnTo>
                  <a:pt x="3412606" y="1499"/>
                </a:lnTo>
                <a:lnTo>
                  <a:pt x="2054669" y="3488625"/>
                </a:lnTo>
                <a:lnTo>
                  <a:pt x="0" y="3490345"/>
                </a:lnTo>
                <a:close/>
              </a:path>
            </a:pathLst>
          </a:custGeom>
          <a:blipFill dpi="0"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US" sz="168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101285D-FFB5-4E82-8AD0-EF0117A5F1F0}"/>
              </a:ext>
            </a:extLst>
          </p:cNvPr>
          <p:cNvSpPr/>
          <p:nvPr/>
        </p:nvSpPr>
        <p:spPr>
          <a:xfrm>
            <a:off x="5584666" y="2"/>
            <a:ext cx="9045733" cy="8229599"/>
          </a:xfrm>
          <a:custGeom>
            <a:avLst/>
            <a:gdLst>
              <a:gd name="connsiteX0" fmla="*/ 0 w 7538113"/>
              <a:gd name="connsiteY0" fmla="*/ 0 h 6858000"/>
              <a:gd name="connsiteX1" fmla="*/ 7538113 w 7538113"/>
              <a:gd name="connsiteY1" fmla="*/ 0 h 6858000"/>
              <a:gd name="connsiteX2" fmla="*/ 7538113 w 7538113"/>
              <a:gd name="connsiteY2" fmla="*/ 6858000 h 6858000"/>
              <a:gd name="connsiteX3" fmla="*/ 0 w 7538113"/>
              <a:gd name="connsiteY3" fmla="*/ 6858000 h 6858000"/>
              <a:gd name="connsiteX4" fmla="*/ 0 w 7538113"/>
              <a:gd name="connsiteY4" fmla="*/ 0 h 6858000"/>
              <a:gd name="connsiteX0" fmla="*/ 2893325 w 7538113"/>
              <a:gd name="connsiteY0" fmla="*/ 13648 h 6858000"/>
              <a:gd name="connsiteX1" fmla="*/ 7538113 w 7538113"/>
              <a:gd name="connsiteY1" fmla="*/ 0 h 6858000"/>
              <a:gd name="connsiteX2" fmla="*/ 7538113 w 7538113"/>
              <a:gd name="connsiteY2" fmla="*/ 6858000 h 6858000"/>
              <a:gd name="connsiteX3" fmla="*/ 0 w 7538113"/>
              <a:gd name="connsiteY3" fmla="*/ 6858000 h 6858000"/>
              <a:gd name="connsiteX4" fmla="*/ 2893325 w 7538113"/>
              <a:gd name="connsiteY4" fmla="*/ 136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113" h="6858000">
                <a:moveTo>
                  <a:pt x="2893325" y="13648"/>
                </a:moveTo>
                <a:lnTo>
                  <a:pt x="7538113" y="0"/>
                </a:lnTo>
                <a:lnTo>
                  <a:pt x="7538113" y="6858000"/>
                </a:lnTo>
                <a:lnTo>
                  <a:pt x="0" y="6858000"/>
                </a:lnTo>
                <a:lnTo>
                  <a:pt x="2893325" y="13648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313" t="-2" r="-28977" b="-277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C5644E-D2C7-41CE-8CCA-EDEF30AFFEED}"/>
              </a:ext>
            </a:extLst>
          </p:cNvPr>
          <p:cNvCxnSpPr>
            <a:cxnSpLocks/>
          </p:cNvCxnSpPr>
          <p:nvPr/>
        </p:nvCxnSpPr>
        <p:spPr>
          <a:xfrm flipH="1">
            <a:off x="5465740" y="-475860"/>
            <a:ext cx="4015321" cy="9181320"/>
          </a:xfrm>
          <a:prstGeom prst="line">
            <a:avLst/>
          </a:prstGeom>
          <a:ln w="231775">
            <a:solidFill>
              <a:srgbClr val="5F626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AB3BC-1FF3-44A4-B559-CB751626EB0C}"/>
              </a:ext>
            </a:extLst>
          </p:cNvPr>
          <p:cNvCxnSpPr>
            <a:cxnSpLocks/>
          </p:cNvCxnSpPr>
          <p:nvPr/>
        </p:nvCxnSpPr>
        <p:spPr>
          <a:xfrm flipH="1">
            <a:off x="5353390" y="-639490"/>
            <a:ext cx="4015321" cy="9181320"/>
          </a:xfrm>
          <a:prstGeom prst="line">
            <a:avLst/>
          </a:prstGeom>
          <a:ln w="269875">
            <a:solidFill>
              <a:srgbClr val="632E4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hape 137">
            <a:extLst>
              <a:ext uri="{FF2B5EF4-FFF2-40B4-BE49-F238E27FC236}">
                <a16:creationId xmlns:a16="http://schemas.microsoft.com/office/drawing/2014/main" id="{AC4BC320-DDF4-4417-B647-27FBA9EB3644}"/>
              </a:ext>
            </a:extLst>
          </p:cNvPr>
          <p:cNvSpPr txBox="1"/>
          <p:nvPr/>
        </p:nvSpPr>
        <p:spPr>
          <a:xfrm>
            <a:off x="418256" y="4501885"/>
            <a:ext cx="7804429" cy="1060715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4800" b="1" i="1" spc="-150" dirty="0"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  <a:t>Introducing</a:t>
            </a:r>
          </a:p>
          <a:p>
            <a:pPr lvl="0"/>
            <a:r>
              <a:rPr lang="en-US" sz="4800" b="1" dirty="0">
                <a:ln w="0"/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  <a:t>Our New Online </a:t>
            </a:r>
            <a:br>
              <a:rPr lang="en-US" sz="4800" b="1" dirty="0">
                <a:ln w="0"/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</a:br>
            <a:r>
              <a:rPr lang="en-US" sz="4800" b="1" dirty="0">
                <a:ln w="0"/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  <a:t>Resource Suite!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3299B-89B4-4EBA-9111-CFF21B5C6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459"/>
            <a:ext cx="6036576" cy="4545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495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547A3-B6C3-4575-A6D1-FE26CB650D73}"/>
              </a:ext>
            </a:extLst>
          </p:cNvPr>
          <p:cNvSpPr/>
          <p:nvPr/>
        </p:nvSpPr>
        <p:spPr>
          <a:xfrm>
            <a:off x="1" y="1"/>
            <a:ext cx="14630399" cy="825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Parallelogram 142">
            <a:extLst>
              <a:ext uri="{FF2B5EF4-FFF2-40B4-BE49-F238E27FC236}">
                <a16:creationId xmlns:a16="http://schemas.microsoft.com/office/drawing/2014/main" id="{51189BF5-61B4-4BEC-9D24-5F93242694CB}"/>
              </a:ext>
            </a:extLst>
          </p:cNvPr>
          <p:cNvSpPr>
            <a:spLocks noChangeAspect="1"/>
          </p:cNvSpPr>
          <p:nvPr/>
        </p:nvSpPr>
        <p:spPr>
          <a:xfrm>
            <a:off x="-553205" y="9627"/>
            <a:ext cx="9677954" cy="8252293"/>
          </a:xfrm>
          <a:custGeom>
            <a:avLst/>
            <a:gdLst>
              <a:gd name="connsiteX0" fmla="*/ 0 w 3352800"/>
              <a:gd name="connsiteY0" fmla="*/ 3981450 h 3981450"/>
              <a:gd name="connsiteX1" fmla="*/ 838200 w 3352800"/>
              <a:gd name="connsiteY1" fmla="*/ 0 h 3981450"/>
              <a:gd name="connsiteX2" fmla="*/ 3352800 w 3352800"/>
              <a:gd name="connsiteY2" fmla="*/ 0 h 3981450"/>
              <a:gd name="connsiteX3" fmla="*/ 2514600 w 3352800"/>
              <a:gd name="connsiteY3" fmla="*/ 3981450 h 3981450"/>
              <a:gd name="connsiteX4" fmla="*/ 0 w 33528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251460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325755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581400 h 3581400"/>
              <a:gd name="connsiteX1" fmla="*/ 1619250 w 5295900"/>
              <a:gd name="connsiteY1" fmla="*/ 0 h 3581400"/>
              <a:gd name="connsiteX2" fmla="*/ 5295900 w 5295900"/>
              <a:gd name="connsiteY2" fmla="*/ 95250 h 3581400"/>
              <a:gd name="connsiteX3" fmla="*/ 3257550 w 5295900"/>
              <a:gd name="connsiteY3" fmla="*/ 3581400 h 3581400"/>
              <a:gd name="connsiteX4" fmla="*/ 0 w 5295900"/>
              <a:gd name="connsiteY4" fmla="*/ 3581400 h 3581400"/>
              <a:gd name="connsiteX0" fmla="*/ 0 w 5295900"/>
              <a:gd name="connsiteY0" fmla="*/ 3562350 h 3562350"/>
              <a:gd name="connsiteX1" fmla="*/ 2400300 w 5295900"/>
              <a:gd name="connsiteY1" fmla="*/ 0 h 3562350"/>
              <a:gd name="connsiteX2" fmla="*/ 5295900 w 5295900"/>
              <a:gd name="connsiteY2" fmla="*/ 76200 h 3562350"/>
              <a:gd name="connsiteX3" fmla="*/ 3257550 w 5295900"/>
              <a:gd name="connsiteY3" fmla="*/ 3562350 h 3562350"/>
              <a:gd name="connsiteX4" fmla="*/ 0 w 5295900"/>
              <a:gd name="connsiteY4" fmla="*/ 3562350 h 3562350"/>
              <a:gd name="connsiteX0" fmla="*/ 0 w 5295900"/>
              <a:gd name="connsiteY0" fmla="*/ 350520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505200 h 3505200"/>
              <a:gd name="connsiteX0" fmla="*/ 0 w 4876800"/>
              <a:gd name="connsiteY0" fmla="*/ 3352800 h 3505200"/>
              <a:gd name="connsiteX1" fmla="*/ 1600200 w 4876800"/>
              <a:gd name="connsiteY1" fmla="*/ 0 h 3505200"/>
              <a:gd name="connsiteX2" fmla="*/ 4876800 w 4876800"/>
              <a:gd name="connsiteY2" fmla="*/ 19050 h 3505200"/>
              <a:gd name="connsiteX3" fmla="*/ 2838450 w 4876800"/>
              <a:gd name="connsiteY3" fmla="*/ 3505200 h 3505200"/>
              <a:gd name="connsiteX4" fmla="*/ 0 w 4876800"/>
              <a:gd name="connsiteY4" fmla="*/ 3352800 h 3505200"/>
              <a:gd name="connsiteX0" fmla="*/ 0 w 5257800"/>
              <a:gd name="connsiteY0" fmla="*/ 3486150 h 3505200"/>
              <a:gd name="connsiteX1" fmla="*/ 1981200 w 5257800"/>
              <a:gd name="connsiteY1" fmla="*/ 0 h 3505200"/>
              <a:gd name="connsiteX2" fmla="*/ 5257800 w 5257800"/>
              <a:gd name="connsiteY2" fmla="*/ 19050 h 3505200"/>
              <a:gd name="connsiteX3" fmla="*/ 3219450 w 5257800"/>
              <a:gd name="connsiteY3" fmla="*/ 3505200 h 3505200"/>
              <a:gd name="connsiteX4" fmla="*/ 0 w 5257800"/>
              <a:gd name="connsiteY4" fmla="*/ 3486150 h 3505200"/>
              <a:gd name="connsiteX0" fmla="*/ 0 w 5295900"/>
              <a:gd name="connsiteY0" fmla="*/ 348615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486150 h 3505200"/>
              <a:gd name="connsiteX0" fmla="*/ 0 w 4800600"/>
              <a:gd name="connsiteY0" fmla="*/ 3486150 h 3505200"/>
              <a:gd name="connsiteX1" fmla="*/ 2019300 w 4800600"/>
              <a:gd name="connsiteY1" fmla="*/ 0 h 3505200"/>
              <a:gd name="connsiteX2" fmla="*/ 4800600 w 4800600"/>
              <a:gd name="connsiteY2" fmla="*/ 38100 h 3505200"/>
              <a:gd name="connsiteX3" fmla="*/ 3257550 w 4800600"/>
              <a:gd name="connsiteY3" fmla="*/ 3505200 h 3505200"/>
              <a:gd name="connsiteX4" fmla="*/ 0 w 48006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9050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499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84126"/>
              <a:gd name="connsiteY0" fmla="*/ 3503700 h 3505200"/>
              <a:gd name="connsiteX1" fmla="*/ 2045626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5284126"/>
              <a:gd name="connsiteY0" fmla="*/ 3503700 h 3505200"/>
              <a:gd name="connsiteX1" fmla="*/ 1881159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3412606"/>
              <a:gd name="connsiteY0" fmla="*/ 3490345 h 3505200"/>
              <a:gd name="connsiteX1" fmla="*/ 9639 w 3412606"/>
              <a:gd name="connsiteY1" fmla="*/ 0 h 3505200"/>
              <a:gd name="connsiteX2" fmla="*/ 3412606 w 3412606"/>
              <a:gd name="connsiteY2" fmla="*/ 1499 h 3505200"/>
              <a:gd name="connsiteX3" fmla="*/ 1412356 w 3412606"/>
              <a:gd name="connsiteY3" fmla="*/ 3505200 h 3505200"/>
              <a:gd name="connsiteX4" fmla="*/ 0 w 3412606"/>
              <a:gd name="connsiteY4" fmla="*/ 3490345 h 3505200"/>
              <a:gd name="connsiteX0" fmla="*/ 0 w 3412606"/>
              <a:gd name="connsiteY0" fmla="*/ 3490345 h 3490345"/>
              <a:gd name="connsiteX1" fmla="*/ 9639 w 3412606"/>
              <a:gd name="connsiteY1" fmla="*/ 0 h 3490345"/>
              <a:gd name="connsiteX2" fmla="*/ 3412606 w 3412606"/>
              <a:gd name="connsiteY2" fmla="*/ 1499 h 3490345"/>
              <a:gd name="connsiteX3" fmla="*/ 2054669 w 3412606"/>
              <a:gd name="connsiteY3" fmla="*/ 3488625 h 3490345"/>
              <a:gd name="connsiteX4" fmla="*/ 0 w 3412606"/>
              <a:gd name="connsiteY4" fmla="*/ 3490345 h 34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606" h="3490345">
                <a:moveTo>
                  <a:pt x="0" y="3490345"/>
                </a:moveTo>
                <a:lnTo>
                  <a:pt x="9639" y="0"/>
                </a:lnTo>
                <a:lnTo>
                  <a:pt x="3412606" y="1499"/>
                </a:lnTo>
                <a:lnTo>
                  <a:pt x="2054669" y="3488625"/>
                </a:lnTo>
                <a:lnTo>
                  <a:pt x="0" y="3490345"/>
                </a:lnTo>
                <a:close/>
              </a:path>
            </a:pathLst>
          </a:custGeom>
          <a:blipFill dpi="0"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US" sz="168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101285D-FFB5-4E82-8AD0-EF0117A5F1F0}"/>
              </a:ext>
            </a:extLst>
          </p:cNvPr>
          <p:cNvSpPr/>
          <p:nvPr/>
        </p:nvSpPr>
        <p:spPr>
          <a:xfrm>
            <a:off x="5584666" y="2"/>
            <a:ext cx="9045733" cy="8229599"/>
          </a:xfrm>
          <a:custGeom>
            <a:avLst/>
            <a:gdLst>
              <a:gd name="connsiteX0" fmla="*/ 0 w 7538113"/>
              <a:gd name="connsiteY0" fmla="*/ 0 h 6858000"/>
              <a:gd name="connsiteX1" fmla="*/ 7538113 w 7538113"/>
              <a:gd name="connsiteY1" fmla="*/ 0 h 6858000"/>
              <a:gd name="connsiteX2" fmla="*/ 7538113 w 7538113"/>
              <a:gd name="connsiteY2" fmla="*/ 6858000 h 6858000"/>
              <a:gd name="connsiteX3" fmla="*/ 0 w 7538113"/>
              <a:gd name="connsiteY3" fmla="*/ 6858000 h 6858000"/>
              <a:gd name="connsiteX4" fmla="*/ 0 w 7538113"/>
              <a:gd name="connsiteY4" fmla="*/ 0 h 6858000"/>
              <a:gd name="connsiteX0" fmla="*/ 2893325 w 7538113"/>
              <a:gd name="connsiteY0" fmla="*/ 13648 h 6858000"/>
              <a:gd name="connsiteX1" fmla="*/ 7538113 w 7538113"/>
              <a:gd name="connsiteY1" fmla="*/ 0 h 6858000"/>
              <a:gd name="connsiteX2" fmla="*/ 7538113 w 7538113"/>
              <a:gd name="connsiteY2" fmla="*/ 6858000 h 6858000"/>
              <a:gd name="connsiteX3" fmla="*/ 0 w 7538113"/>
              <a:gd name="connsiteY3" fmla="*/ 6858000 h 6858000"/>
              <a:gd name="connsiteX4" fmla="*/ 2893325 w 7538113"/>
              <a:gd name="connsiteY4" fmla="*/ 136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113" h="6858000">
                <a:moveTo>
                  <a:pt x="2893325" y="13648"/>
                </a:moveTo>
                <a:lnTo>
                  <a:pt x="7538113" y="0"/>
                </a:lnTo>
                <a:lnTo>
                  <a:pt x="7538113" y="6858000"/>
                </a:lnTo>
                <a:lnTo>
                  <a:pt x="0" y="6858000"/>
                </a:lnTo>
                <a:lnTo>
                  <a:pt x="2893325" y="13648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822" t="-15945" r="-27322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C5644E-D2C7-41CE-8CCA-EDEF30AFFEED}"/>
              </a:ext>
            </a:extLst>
          </p:cNvPr>
          <p:cNvCxnSpPr>
            <a:cxnSpLocks/>
          </p:cNvCxnSpPr>
          <p:nvPr/>
        </p:nvCxnSpPr>
        <p:spPr>
          <a:xfrm flipH="1">
            <a:off x="5465740" y="-475860"/>
            <a:ext cx="4015321" cy="9181320"/>
          </a:xfrm>
          <a:prstGeom prst="line">
            <a:avLst/>
          </a:prstGeom>
          <a:ln w="231775">
            <a:solidFill>
              <a:srgbClr val="5F626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AB3BC-1FF3-44A4-B559-CB751626EB0C}"/>
              </a:ext>
            </a:extLst>
          </p:cNvPr>
          <p:cNvCxnSpPr>
            <a:cxnSpLocks/>
          </p:cNvCxnSpPr>
          <p:nvPr/>
        </p:nvCxnSpPr>
        <p:spPr>
          <a:xfrm flipH="1">
            <a:off x="5353390" y="-639490"/>
            <a:ext cx="4015321" cy="9181320"/>
          </a:xfrm>
          <a:prstGeom prst="line">
            <a:avLst/>
          </a:prstGeom>
          <a:ln w="269875">
            <a:solidFill>
              <a:srgbClr val="632E4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F408A1B-FEB6-489B-873B-00E27EFDE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459"/>
            <a:ext cx="6036576" cy="4545541"/>
          </a:xfrm>
          <a:prstGeom prst="rect">
            <a:avLst/>
          </a:prstGeom>
        </p:spPr>
      </p:pic>
      <p:sp>
        <p:nvSpPr>
          <p:cNvPr id="20" name="Shape 137">
            <a:extLst>
              <a:ext uri="{FF2B5EF4-FFF2-40B4-BE49-F238E27FC236}">
                <a16:creationId xmlns:a16="http://schemas.microsoft.com/office/drawing/2014/main" id="{5CD9F75F-F13C-4E15-8744-716F4543882C}"/>
              </a:ext>
            </a:extLst>
          </p:cNvPr>
          <p:cNvSpPr txBox="1"/>
          <p:nvPr/>
        </p:nvSpPr>
        <p:spPr>
          <a:xfrm>
            <a:off x="418256" y="4501885"/>
            <a:ext cx="7804429" cy="1060715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4800" b="1" i="1" spc="-150" dirty="0"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  <a:t>Introducing</a:t>
            </a:r>
          </a:p>
          <a:p>
            <a:pPr lvl="0"/>
            <a:r>
              <a:rPr lang="en-US" sz="4800" b="1" dirty="0">
                <a:ln w="0"/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  <a:t>Our New Online </a:t>
            </a:r>
            <a:br>
              <a:rPr lang="en-US" sz="4800" b="1" dirty="0">
                <a:ln w="0"/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</a:br>
            <a:r>
              <a:rPr lang="en-US" sz="4800" b="1" dirty="0">
                <a:ln w="0"/>
                <a:solidFill>
                  <a:srgbClr val="632E4F"/>
                </a:solidFill>
                <a:latin typeface="Century Gothic" charset="0"/>
                <a:ea typeface="Century Gothic" charset="0"/>
                <a:cs typeface="Century Gothic" charset="0"/>
                <a:sym typeface="Proxima Nova Semibold"/>
              </a:rPr>
              <a:t>Resource Suite!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36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6" t="6690" r="7597" b="26572"/>
          <a:stretch/>
        </p:blipFill>
        <p:spPr>
          <a:xfrm flipH="1">
            <a:off x="2294636" y="1"/>
            <a:ext cx="12344400" cy="8229600"/>
          </a:xfrm>
          <a:prstGeom prst="rect">
            <a:avLst/>
          </a:prstGeom>
        </p:spPr>
      </p:pic>
      <p:sp>
        <p:nvSpPr>
          <p:cNvPr id="17" name="Parallelogram 142">
            <a:extLst>
              <a:ext uri="{FF2B5EF4-FFF2-40B4-BE49-F238E27FC236}">
                <a16:creationId xmlns:a16="http://schemas.microsoft.com/office/drawing/2014/main" id="{81340334-D7C3-4B84-BCE4-20E6953447BC}"/>
              </a:ext>
            </a:extLst>
          </p:cNvPr>
          <p:cNvSpPr>
            <a:spLocks noChangeAspect="1"/>
          </p:cNvSpPr>
          <p:nvPr/>
        </p:nvSpPr>
        <p:spPr>
          <a:xfrm>
            <a:off x="-39189" y="1"/>
            <a:ext cx="9369400" cy="8252293"/>
          </a:xfrm>
          <a:custGeom>
            <a:avLst/>
            <a:gdLst>
              <a:gd name="connsiteX0" fmla="*/ 0 w 3352800"/>
              <a:gd name="connsiteY0" fmla="*/ 3981450 h 3981450"/>
              <a:gd name="connsiteX1" fmla="*/ 838200 w 3352800"/>
              <a:gd name="connsiteY1" fmla="*/ 0 h 3981450"/>
              <a:gd name="connsiteX2" fmla="*/ 3352800 w 3352800"/>
              <a:gd name="connsiteY2" fmla="*/ 0 h 3981450"/>
              <a:gd name="connsiteX3" fmla="*/ 2514600 w 3352800"/>
              <a:gd name="connsiteY3" fmla="*/ 3981450 h 3981450"/>
              <a:gd name="connsiteX4" fmla="*/ 0 w 33528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251460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325755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581400 h 3581400"/>
              <a:gd name="connsiteX1" fmla="*/ 1619250 w 5295900"/>
              <a:gd name="connsiteY1" fmla="*/ 0 h 3581400"/>
              <a:gd name="connsiteX2" fmla="*/ 5295900 w 5295900"/>
              <a:gd name="connsiteY2" fmla="*/ 95250 h 3581400"/>
              <a:gd name="connsiteX3" fmla="*/ 3257550 w 5295900"/>
              <a:gd name="connsiteY3" fmla="*/ 3581400 h 3581400"/>
              <a:gd name="connsiteX4" fmla="*/ 0 w 5295900"/>
              <a:gd name="connsiteY4" fmla="*/ 3581400 h 3581400"/>
              <a:gd name="connsiteX0" fmla="*/ 0 w 5295900"/>
              <a:gd name="connsiteY0" fmla="*/ 3562350 h 3562350"/>
              <a:gd name="connsiteX1" fmla="*/ 2400300 w 5295900"/>
              <a:gd name="connsiteY1" fmla="*/ 0 h 3562350"/>
              <a:gd name="connsiteX2" fmla="*/ 5295900 w 5295900"/>
              <a:gd name="connsiteY2" fmla="*/ 76200 h 3562350"/>
              <a:gd name="connsiteX3" fmla="*/ 3257550 w 5295900"/>
              <a:gd name="connsiteY3" fmla="*/ 3562350 h 3562350"/>
              <a:gd name="connsiteX4" fmla="*/ 0 w 5295900"/>
              <a:gd name="connsiteY4" fmla="*/ 3562350 h 3562350"/>
              <a:gd name="connsiteX0" fmla="*/ 0 w 5295900"/>
              <a:gd name="connsiteY0" fmla="*/ 350520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505200 h 3505200"/>
              <a:gd name="connsiteX0" fmla="*/ 0 w 4876800"/>
              <a:gd name="connsiteY0" fmla="*/ 3352800 h 3505200"/>
              <a:gd name="connsiteX1" fmla="*/ 1600200 w 4876800"/>
              <a:gd name="connsiteY1" fmla="*/ 0 h 3505200"/>
              <a:gd name="connsiteX2" fmla="*/ 4876800 w 4876800"/>
              <a:gd name="connsiteY2" fmla="*/ 19050 h 3505200"/>
              <a:gd name="connsiteX3" fmla="*/ 2838450 w 4876800"/>
              <a:gd name="connsiteY3" fmla="*/ 3505200 h 3505200"/>
              <a:gd name="connsiteX4" fmla="*/ 0 w 4876800"/>
              <a:gd name="connsiteY4" fmla="*/ 3352800 h 3505200"/>
              <a:gd name="connsiteX0" fmla="*/ 0 w 5257800"/>
              <a:gd name="connsiteY0" fmla="*/ 3486150 h 3505200"/>
              <a:gd name="connsiteX1" fmla="*/ 1981200 w 5257800"/>
              <a:gd name="connsiteY1" fmla="*/ 0 h 3505200"/>
              <a:gd name="connsiteX2" fmla="*/ 5257800 w 5257800"/>
              <a:gd name="connsiteY2" fmla="*/ 19050 h 3505200"/>
              <a:gd name="connsiteX3" fmla="*/ 3219450 w 5257800"/>
              <a:gd name="connsiteY3" fmla="*/ 3505200 h 3505200"/>
              <a:gd name="connsiteX4" fmla="*/ 0 w 5257800"/>
              <a:gd name="connsiteY4" fmla="*/ 3486150 h 3505200"/>
              <a:gd name="connsiteX0" fmla="*/ 0 w 5295900"/>
              <a:gd name="connsiteY0" fmla="*/ 348615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486150 h 3505200"/>
              <a:gd name="connsiteX0" fmla="*/ 0 w 4800600"/>
              <a:gd name="connsiteY0" fmla="*/ 3486150 h 3505200"/>
              <a:gd name="connsiteX1" fmla="*/ 2019300 w 4800600"/>
              <a:gd name="connsiteY1" fmla="*/ 0 h 3505200"/>
              <a:gd name="connsiteX2" fmla="*/ 4800600 w 4800600"/>
              <a:gd name="connsiteY2" fmla="*/ 38100 h 3505200"/>
              <a:gd name="connsiteX3" fmla="*/ 3257550 w 4800600"/>
              <a:gd name="connsiteY3" fmla="*/ 3505200 h 3505200"/>
              <a:gd name="connsiteX4" fmla="*/ 0 w 48006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9050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499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84126"/>
              <a:gd name="connsiteY0" fmla="*/ 3503700 h 3505200"/>
              <a:gd name="connsiteX1" fmla="*/ 2045626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5284126"/>
              <a:gd name="connsiteY0" fmla="*/ 3503700 h 3505200"/>
              <a:gd name="connsiteX1" fmla="*/ 1881159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3412606"/>
              <a:gd name="connsiteY0" fmla="*/ 3490345 h 3505200"/>
              <a:gd name="connsiteX1" fmla="*/ 9639 w 3412606"/>
              <a:gd name="connsiteY1" fmla="*/ 0 h 3505200"/>
              <a:gd name="connsiteX2" fmla="*/ 3412606 w 3412606"/>
              <a:gd name="connsiteY2" fmla="*/ 1499 h 3505200"/>
              <a:gd name="connsiteX3" fmla="*/ 1412356 w 3412606"/>
              <a:gd name="connsiteY3" fmla="*/ 3505200 h 3505200"/>
              <a:gd name="connsiteX4" fmla="*/ 0 w 3412606"/>
              <a:gd name="connsiteY4" fmla="*/ 3490345 h 3505200"/>
              <a:gd name="connsiteX0" fmla="*/ 0 w 3412606"/>
              <a:gd name="connsiteY0" fmla="*/ 3490345 h 3490345"/>
              <a:gd name="connsiteX1" fmla="*/ 9639 w 3412606"/>
              <a:gd name="connsiteY1" fmla="*/ 0 h 3490345"/>
              <a:gd name="connsiteX2" fmla="*/ 3412606 w 3412606"/>
              <a:gd name="connsiteY2" fmla="*/ 1499 h 3490345"/>
              <a:gd name="connsiteX3" fmla="*/ 2054669 w 3412606"/>
              <a:gd name="connsiteY3" fmla="*/ 3488625 h 3490345"/>
              <a:gd name="connsiteX4" fmla="*/ 0 w 3412606"/>
              <a:gd name="connsiteY4" fmla="*/ 3490345 h 34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606" h="3490345">
                <a:moveTo>
                  <a:pt x="0" y="3490345"/>
                </a:moveTo>
                <a:lnTo>
                  <a:pt x="9639" y="0"/>
                </a:lnTo>
                <a:lnTo>
                  <a:pt x="3412606" y="1499"/>
                </a:lnTo>
                <a:lnTo>
                  <a:pt x="2054669" y="3488625"/>
                </a:lnTo>
                <a:lnTo>
                  <a:pt x="0" y="3490345"/>
                </a:lnTo>
                <a:close/>
              </a:path>
            </a:pathLst>
          </a:cu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US" sz="168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0" name="Parallelogram 142">
            <a:extLst>
              <a:ext uri="{FF2B5EF4-FFF2-40B4-BE49-F238E27FC236}">
                <a16:creationId xmlns:a16="http://schemas.microsoft.com/office/drawing/2014/main" id="{3B1B2A86-47D4-4A9D-89A9-8C097678A936}"/>
              </a:ext>
            </a:extLst>
          </p:cNvPr>
          <p:cNvSpPr>
            <a:spLocks noChangeAspect="1"/>
          </p:cNvSpPr>
          <p:nvPr/>
        </p:nvSpPr>
        <p:spPr>
          <a:xfrm>
            <a:off x="323743" y="9627"/>
            <a:ext cx="8801005" cy="8252293"/>
          </a:xfrm>
          <a:custGeom>
            <a:avLst/>
            <a:gdLst>
              <a:gd name="connsiteX0" fmla="*/ 0 w 3352800"/>
              <a:gd name="connsiteY0" fmla="*/ 3981450 h 3981450"/>
              <a:gd name="connsiteX1" fmla="*/ 838200 w 3352800"/>
              <a:gd name="connsiteY1" fmla="*/ 0 h 3981450"/>
              <a:gd name="connsiteX2" fmla="*/ 3352800 w 3352800"/>
              <a:gd name="connsiteY2" fmla="*/ 0 h 3981450"/>
              <a:gd name="connsiteX3" fmla="*/ 2514600 w 3352800"/>
              <a:gd name="connsiteY3" fmla="*/ 3981450 h 3981450"/>
              <a:gd name="connsiteX4" fmla="*/ 0 w 33528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251460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981450 h 3981450"/>
              <a:gd name="connsiteX1" fmla="*/ 838200 w 5295900"/>
              <a:gd name="connsiteY1" fmla="*/ 0 h 3981450"/>
              <a:gd name="connsiteX2" fmla="*/ 5295900 w 5295900"/>
              <a:gd name="connsiteY2" fmla="*/ 495300 h 3981450"/>
              <a:gd name="connsiteX3" fmla="*/ 3257550 w 5295900"/>
              <a:gd name="connsiteY3" fmla="*/ 3981450 h 3981450"/>
              <a:gd name="connsiteX4" fmla="*/ 0 w 5295900"/>
              <a:gd name="connsiteY4" fmla="*/ 3981450 h 3981450"/>
              <a:gd name="connsiteX0" fmla="*/ 0 w 5295900"/>
              <a:gd name="connsiteY0" fmla="*/ 3581400 h 3581400"/>
              <a:gd name="connsiteX1" fmla="*/ 1619250 w 5295900"/>
              <a:gd name="connsiteY1" fmla="*/ 0 h 3581400"/>
              <a:gd name="connsiteX2" fmla="*/ 5295900 w 5295900"/>
              <a:gd name="connsiteY2" fmla="*/ 95250 h 3581400"/>
              <a:gd name="connsiteX3" fmla="*/ 3257550 w 5295900"/>
              <a:gd name="connsiteY3" fmla="*/ 3581400 h 3581400"/>
              <a:gd name="connsiteX4" fmla="*/ 0 w 5295900"/>
              <a:gd name="connsiteY4" fmla="*/ 3581400 h 3581400"/>
              <a:gd name="connsiteX0" fmla="*/ 0 w 5295900"/>
              <a:gd name="connsiteY0" fmla="*/ 3562350 h 3562350"/>
              <a:gd name="connsiteX1" fmla="*/ 2400300 w 5295900"/>
              <a:gd name="connsiteY1" fmla="*/ 0 h 3562350"/>
              <a:gd name="connsiteX2" fmla="*/ 5295900 w 5295900"/>
              <a:gd name="connsiteY2" fmla="*/ 76200 h 3562350"/>
              <a:gd name="connsiteX3" fmla="*/ 3257550 w 5295900"/>
              <a:gd name="connsiteY3" fmla="*/ 3562350 h 3562350"/>
              <a:gd name="connsiteX4" fmla="*/ 0 w 5295900"/>
              <a:gd name="connsiteY4" fmla="*/ 3562350 h 3562350"/>
              <a:gd name="connsiteX0" fmla="*/ 0 w 5295900"/>
              <a:gd name="connsiteY0" fmla="*/ 350520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505200 h 3505200"/>
              <a:gd name="connsiteX0" fmla="*/ 0 w 4876800"/>
              <a:gd name="connsiteY0" fmla="*/ 3352800 h 3505200"/>
              <a:gd name="connsiteX1" fmla="*/ 1600200 w 4876800"/>
              <a:gd name="connsiteY1" fmla="*/ 0 h 3505200"/>
              <a:gd name="connsiteX2" fmla="*/ 4876800 w 4876800"/>
              <a:gd name="connsiteY2" fmla="*/ 19050 h 3505200"/>
              <a:gd name="connsiteX3" fmla="*/ 2838450 w 4876800"/>
              <a:gd name="connsiteY3" fmla="*/ 3505200 h 3505200"/>
              <a:gd name="connsiteX4" fmla="*/ 0 w 4876800"/>
              <a:gd name="connsiteY4" fmla="*/ 3352800 h 3505200"/>
              <a:gd name="connsiteX0" fmla="*/ 0 w 5257800"/>
              <a:gd name="connsiteY0" fmla="*/ 3486150 h 3505200"/>
              <a:gd name="connsiteX1" fmla="*/ 1981200 w 5257800"/>
              <a:gd name="connsiteY1" fmla="*/ 0 h 3505200"/>
              <a:gd name="connsiteX2" fmla="*/ 5257800 w 5257800"/>
              <a:gd name="connsiteY2" fmla="*/ 19050 h 3505200"/>
              <a:gd name="connsiteX3" fmla="*/ 3219450 w 5257800"/>
              <a:gd name="connsiteY3" fmla="*/ 3505200 h 3505200"/>
              <a:gd name="connsiteX4" fmla="*/ 0 w 5257800"/>
              <a:gd name="connsiteY4" fmla="*/ 3486150 h 3505200"/>
              <a:gd name="connsiteX0" fmla="*/ 0 w 5295900"/>
              <a:gd name="connsiteY0" fmla="*/ 3486150 h 3505200"/>
              <a:gd name="connsiteX1" fmla="*/ 2019300 w 5295900"/>
              <a:gd name="connsiteY1" fmla="*/ 0 h 3505200"/>
              <a:gd name="connsiteX2" fmla="*/ 5295900 w 5295900"/>
              <a:gd name="connsiteY2" fmla="*/ 19050 h 3505200"/>
              <a:gd name="connsiteX3" fmla="*/ 3257550 w 5295900"/>
              <a:gd name="connsiteY3" fmla="*/ 3505200 h 3505200"/>
              <a:gd name="connsiteX4" fmla="*/ 0 w 5295900"/>
              <a:gd name="connsiteY4" fmla="*/ 3486150 h 3505200"/>
              <a:gd name="connsiteX0" fmla="*/ 0 w 4800600"/>
              <a:gd name="connsiteY0" fmla="*/ 3486150 h 3505200"/>
              <a:gd name="connsiteX1" fmla="*/ 2019300 w 4800600"/>
              <a:gd name="connsiteY1" fmla="*/ 0 h 3505200"/>
              <a:gd name="connsiteX2" fmla="*/ 4800600 w 4800600"/>
              <a:gd name="connsiteY2" fmla="*/ 38100 h 3505200"/>
              <a:gd name="connsiteX3" fmla="*/ 3257550 w 4800600"/>
              <a:gd name="connsiteY3" fmla="*/ 3505200 h 3505200"/>
              <a:gd name="connsiteX4" fmla="*/ 0 w 48006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9050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57800"/>
              <a:gd name="connsiteY0" fmla="*/ 3486150 h 3505200"/>
              <a:gd name="connsiteX1" fmla="*/ 2019300 w 5257800"/>
              <a:gd name="connsiteY1" fmla="*/ 0 h 3505200"/>
              <a:gd name="connsiteX2" fmla="*/ 5257800 w 5257800"/>
              <a:gd name="connsiteY2" fmla="*/ 1499 h 3505200"/>
              <a:gd name="connsiteX3" fmla="*/ 3257550 w 5257800"/>
              <a:gd name="connsiteY3" fmla="*/ 3505200 h 3505200"/>
              <a:gd name="connsiteX4" fmla="*/ 0 w 5257800"/>
              <a:gd name="connsiteY4" fmla="*/ 3486150 h 3505200"/>
              <a:gd name="connsiteX0" fmla="*/ 0 w 5284126"/>
              <a:gd name="connsiteY0" fmla="*/ 3503700 h 3505200"/>
              <a:gd name="connsiteX1" fmla="*/ 2045626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5284126"/>
              <a:gd name="connsiteY0" fmla="*/ 3503700 h 3505200"/>
              <a:gd name="connsiteX1" fmla="*/ 1881159 w 5284126"/>
              <a:gd name="connsiteY1" fmla="*/ 0 h 3505200"/>
              <a:gd name="connsiteX2" fmla="*/ 5284126 w 5284126"/>
              <a:gd name="connsiteY2" fmla="*/ 1499 h 3505200"/>
              <a:gd name="connsiteX3" fmla="*/ 3283876 w 5284126"/>
              <a:gd name="connsiteY3" fmla="*/ 3505200 h 3505200"/>
              <a:gd name="connsiteX4" fmla="*/ 0 w 5284126"/>
              <a:gd name="connsiteY4" fmla="*/ 3503700 h 3505200"/>
              <a:gd name="connsiteX0" fmla="*/ 0 w 3412606"/>
              <a:gd name="connsiteY0" fmla="*/ 3490345 h 3505200"/>
              <a:gd name="connsiteX1" fmla="*/ 9639 w 3412606"/>
              <a:gd name="connsiteY1" fmla="*/ 0 h 3505200"/>
              <a:gd name="connsiteX2" fmla="*/ 3412606 w 3412606"/>
              <a:gd name="connsiteY2" fmla="*/ 1499 h 3505200"/>
              <a:gd name="connsiteX3" fmla="*/ 1412356 w 3412606"/>
              <a:gd name="connsiteY3" fmla="*/ 3505200 h 3505200"/>
              <a:gd name="connsiteX4" fmla="*/ 0 w 3412606"/>
              <a:gd name="connsiteY4" fmla="*/ 3490345 h 3505200"/>
              <a:gd name="connsiteX0" fmla="*/ 0 w 3412606"/>
              <a:gd name="connsiteY0" fmla="*/ 3490345 h 3490345"/>
              <a:gd name="connsiteX1" fmla="*/ 9639 w 3412606"/>
              <a:gd name="connsiteY1" fmla="*/ 0 h 3490345"/>
              <a:gd name="connsiteX2" fmla="*/ 3412606 w 3412606"/>
              <a:gd name="connsiteY2" fmla="*/ 1499 h 3490345"/>
              <a:gd name="connsiteX3" fmla="*/ 2054669 w 3412606"/>
              <a:gd name="connsiteY3" fmla="*/ 3488625 h 3490345"/>
              <a:gd name="connsiteX4" fmla="*/ 0 w 3412606"/>
              <a:gd name="connsiteY4" fmla="*/ 3490345 h 349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606" h="3490345">
                <a:moveTo>
                  <a:pt x="0" y="3490345"/>
                </a:moveTo>
                <a:lnTo>
                  <a:pt x="9639" y="0"/>
                </a:lnTo>
                <a:lnTo>
                  <a:pt x="3412606" y="1499"/>
                </a:lnTo>
                <a:lnTo>
                  <a:pt x="2054669" y="3488625"/>
                </a:lnTo>
                <a:lnTo>
                  <a:pt x="0" y="3490345"/>
                </a:lnTo>
                <a:close/>
              </a:path>
            </a:pathLst>
          </a:custGeom>
          <a:blipFill dpi="0" rotWithShape="1">
            <a:blip r:embed="rId5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17" t="-1750" r="26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US" sz="168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9" y="6345580"/>
            <a:ext cx="1978851" cy="15136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968725-42DE-4F0D-9A0C-3F45E9A3AADF}"/>
              </a:ext>
            </a:extLst>
          </p:cNvPr>
          <p:cNvCxnSpPr>
            <a:cxnSpLocks/>
          </p:cNvCxnSpPr>
          <p:nvPr/>
        </p:nvCxnSpPr>
        <p:spPr>
          <a:xfrm flipH="1">
            <a:off x="5465740" y="-475860"/>
            <a:ext cx="4015321" cy="9181320"/>
          </a:xfrm>
          <a:prstGeom prst="line">
            <a:avLst/>
          </a:prstGeom>
          <a:ln w="231775">
            <a:solidFill>
              <a:srgbClr val="5F626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4DDBC2-5971-4856-8B11-7C5999F7648C}"/>
              </a:ext>
            </a:extLst>
          </p:cNvPr>
          <p:cNvCxnSpPr>
            <a:cxnSpLocks/>
          </p:cNvCxnSpPr>
          <p:nvPr/>
        </p:nvCxnSpPr>
        <p:spPr>
          <a:xfrm flipH="1">
            <a:off x="5353390" y="-639490"/>
            <a:ext cx="4015321" cy="9181320"/>
          </a:xfrm>
          <a:prstGeom prst="line">
            <a:avLst/>
          </a:prstGeom>
          <a:ln w="269875">
            <a:solidFill>
              <a:srgbClr val="632E4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9BD50-5D6B-4674-B752-D523DF01D538}"/>
              </a:ext>
            </a:extLst>
          </p:cNvPr>
          <p:cNvSpPr/>
          <p:nvPr/>
        </p:nvSpPr>
        <p:spPr>
          <a:xfrm>
            <a:off x="540714" y="1885260"/>
            <a:ext cx="5336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>
              <a:defRPr/>
            </a:pPr>
            <a:r>
              <a:rPr lang="en-US" sz="32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Four interactive lessons:</a:t>
            </a:r>
          </a:p>
        </p:txBody>
      </p:sp>
      <p:sp>
        <p:nvSpPr>
          <p:cNvPr id="26" name="Shape 144">
            <a:extLst>
              <a:ext uri="{FF2B5EF4-FFF2-40B4-BE49-F238E27FC236}">
                <a16:creationId xmlns:a16="http://schemas.microsoft.com/office/drawing/2014/main" id="{8CF93830-EABF-4A36-8401-93BC0B46D1B0}"/>
              </a:ext>
            </a:extLst>
          </p:cNvPr>
          <p:cNvSpPr txBox="1"/>
          <p:nvPr/>
        </p:nvSpPr>
        <p:spPr>
          <a:xfrm>
            <a:off x="533981" y="279849"/>
            <a:ext cx="10498841" cy="888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4000" kern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Proxima Nova"/>
              </a:rPr>
              <a:t>MAX PRE-LAW  </a:t>
            </a:r>
            <a:br>
              <a:rPr lang="en-US" sz="4000" kern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Proxima Nova"/>
              </a:rPr>
            </a:br>
            <a:r>
              <a:rPr lang="en-US" sz="4000" b="1" kern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Proxima Nova"/>
              </a:rPr>
              <a:t>OFFERINGS: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A1033-9381-4ECB-9148-3BED4F8A7EB0}"/>
              </a:ext>
            </a:extLst>
          </p:cNvPr>
          <p:cNvSpPr/>
          <p:nvPr/>
        </p:nvSpPr>
        <p:spPr>
          <a:xfrm>
            <a:off x="1319051" y="2886855"/>
            <a:ext cx="4406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buClr>
                <a:srgbClr val="632D4F"/>
              </a:buClr>
              <a:defRPr/>
            </a:pPr>
            <a:r>
              <a:rPr lang="en-US" sz="20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YOUR LAW SCHOOL INVESTMENT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1EA42-99FF-447D-A04A-86C086D86572}"/>
              </a:ext>
            </a:extLst>
          </p:cNvPr>
          <p:cNvSpPr txBox="1"/>
          <p:nvPr/>
        </p:nvSpPr>
        <p:spPr>
          <a:xfrm>
            <a:off x="555835" y="2648860"/>
            <a:ext cx="764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>
              <a:defRPr/>
            </a:pPr>
            <a:r>
              <a:rPr lang="en-US" sz="44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Proxima Nova"/>
              </a:rPr>
              <a:t>1.</a:t>
            </a:r>
            <a:endParaRPr lang="en-US" sz="4400" b="1" kern="0" dirty="0">
              <a:solidFill>
                <a:schemeClr val="bg1"/>
              </a:solidFill>
              <a:latin typeface="Futura LT Pro Book" panose="020B0502020204020303" pitchFamily="34" charset="0"/>
              <a:cs typeface="Arial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17EB3A-9F78-4FD5-A1DE-11546F4C1B7F}"/>
              </a:ext>
            </a:extLst>
          </p:cNvPr>
          <p:cNvSpPr/>
          <p:nvPr/>
        </p:nvSpPr>
        <p:spPr>
          <a:xfrm>
            <a:off x="1319764" y="3668436"/>
            <a:ext cx="4406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buClr>
                <a:srgbClr val="632D4F"/>
              </a:buClr>
              <a:defRPr/>
            </a:pPr>
            <a:r>
              <a:rPr lang="en-US" sz="20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UNDERSTANDING LAW SCHOOL ADMISSIONS AND FINANCIAL AID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B73DD5-B0DE-4374-9514-F107A4FA36B5}"/>
              </a:ext>
            </a:extLst>
          </p:cNvPr>
          <p:cNvSpPr txBox="1"/>
          <p:nvPr/>
        </p:nvSpPr>
        <p:spPr>
          <a:xfrm>
            <a:off x="555833" y="3509705"/>
            <a:ext cx="764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>
              <a:defRPr/>
            </a:pPr>
            <a:r>
              <a:rPr lang="en-US" sz="44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Proxima Nova"/>
              </a:rPr>
              <a:t>2.</a:t>
            </a:r>
            <a:endParaRPr lang="en-US" sz="4400" b="1" kern="0" dirty="0">
              <a:solidFill>
                <a:schemeClr val="bg1"/>
              </a:solidFill>
              <a:latin typeface="Futura LT Pro Book" panose="020B0502020204020303" pitchFamily="34" charset="0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C3B387-5CAE-42AD-B8CA-57471B06D254}"/>
              </a:ext>
            </a:extLst>
          </p:cNvPr>
          <p:cNvSpPr/>
          <p:nvPr/>
        </p:nvSpPr>
        <p:spPr>
          <a:xfrm>
            <a:off x="1319764" y="4803728"/>
            <a:ext cx="4406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buClr>
                <a:srgbClr val="632D4F"/>
              </a:buClr>
              <a:defRPr/>
            </a:pPr>
            <a:r>
              <a:rPr lang="en-US" sz="20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GETTING INTO LAW SCHOOL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CB9A18-6A28-4D24-875A-BA9302CD81F1}"/>
              </a:ext>
            </a:extLst>
          </p:cNvPr>
          <p:cNvSpPr txBox="1"/>
          <p:nvPr/>
        </p:nvSpPr>
        <p:spPr>
          <a:xfrm>
            <a:off x="555833" y="4502060"/>
            <a:ext cx="764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>
              <a:defRPr/>
            </a:pPr>
            <a:r>
              <a:rPr lang="en-US" sz="44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Proxima Nova"/>
              </a:rPr>
              <a:t>3.</a:t>
            </a:r>
            <a:endParaRPr lang="en-US" sz="4400" b="1" kern="0" dirty="0">
              <a:solidFill>
                <a:schemeClr val="bg1"/>
              </a:solidFill>
              <a:latin typeface="Futura LT Pro Book" panose="020B0502020204020303" pitchFamily="34" charset="0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AB1D7B-3D00-47C5-B2EA-38A15C40E9F0}"/>
              </a:ext>
            </a:extLst>
          </p:cNvPr>
          <p:cNvSpPr/>
          <p:nvPr/>
        </p:nvSpPr>
        <p:spPr>
          <a:xfrm>
            <a:off x="1318029" y="5467780"/>
            <a:ext cx="4406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buClr>
                <a:srgbClr val="632D4F"/>
              </a:buClr>
              <a:defRPr/>
            </a:pPr>
            <a:r>
              <a:rPr lang="en-US" sz="20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Arial"/>
              </a:rPr>
              <a:t>PAYING FOR LAW SCHOOL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6B8B06-008C-40DA-AD87-15F1A3B1DA8E}"/>
              </a:ext>
            </a:extLst>
          </p:cNvPr>
          <p:cNvSpPr txBox="1"/>
          <p:nvPr/>
        </p:nvSpPr>
        <p:spPr>
          <a:xfrm>
            <a:off x="554098" y="5257800"/>
            <a:ext cx="764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>
              <a:defRPr/>
            </a:pPr>
            <a:r>
              <a:rPr lang="en-US" sz="4400" b="1" kern="0" dirty="0">
                <a:solidFill>
                  <a:schemeClr val="bg1"/>
                </a:solidFill>
                <a:latin typeface="Futura LT Pro Book" panose="020B0502020204020303" pitchFamily="34" charset="0"/>
                <a:ea typeface="Century Gothic" charset="0"/>
                <a:cs typeface="Century Gothic" charset="0"/>
                <a:sym typeface="Proxima Nova"/>
              </a:rPr>
              <a:t>4.</a:t>
            </a:r>
            <a:endParaRPr lang="en-US" sz="4400" b="1" kern="0" dirty="0">
              <a:solidFill>
                <a:schemeClr val="bg1"/>
              </a:solidFill>
              <a:latin typeface="Futura LT Pro Book" panose="020B0502020204020303" pitchFamily="34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4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30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86" y="1588621"/>
            <a:ext cx="10663429" cy="6191897"/>
          </a:xfrm>
          <a:prstGeom prst="rect">
            <a:avLst/>
          </a:prstGeom>
        </p:spPr>
      </p:pic>
      <p:sp>
        <p:nvSpPr>
          <p:cNvPr id="6" name="Shape 144">
            <a:extLst>
              <a:ext uri="{FF2B5EF4-FFF2-40B4-BE49-F238E27FC236}">
                <a16:creationId xmlns:a16="http://schemas.microsoft.com/office/drawing/2014/main" id="{EE171703-E25D-4443-98FB-D2DB6EE6EC73}"/>
              </a:ext>
            </a:extLst>
          </p:cNvPr>
          <p:cNvSpPr txBox="1"/>
          <p:nvPr/>
        </p:nvSpPr>
        <p:spPr>
          <a:xfrm>
            <a:off x="0" y="423879"/>
            <a:ext cx="14630400" cy="1026439"/>
          </a:xfrm>
          <a:prstGeom prst="rect">
            <a:avLst/>
          </a:prstGeom>
          <a:noFill/>
          <a:ln>
            <a:noFill/>
          </a:ln>
        </p:spPr>
        <p:txBody>
          <a:bodyPr lIns="109710" tIns="109710" rIns="109710" bIns="109710" anchor="t" anchorCtr="0">
            <a:noAutofit/>
          </a:bodyPr>
          <a:lstStyle/>
          <a:p>
            <a:pPr lvl="0" algn="ctr">
              <a:defRPr/>
            </a:pPr>
            <a:r>
              <a:rPr lang="en-US" sz="4800" kern="0" dirty="0">
                <a:solidFill>
                  <a:srgbClr val="632E4F"/>
                </a:solidFill>
                <a:latin typeface="Futura LT Pro Book" panose="020B0502020204020303" pitchFamily="34" charset="0"/>
                <a:ea typeface="Arial" charset="0"/>
                <a:cs typeface="Arial" charset="0"/>
                <a:sym typeface="Proxima Nova"/>
              </a:rPr>
              <a:t>REGISTER AT </a:t>
            </a:r>
            <a:r>
              <a:rPr lang="en-US" sz="4800" b="1" kern="0" dirty="0">
                <a:solidFill>
                  <a:srgbClr val="002B49"/>
                </a:solidFill>
                <a:latin typeface="Futura LT Pro Book" panose="020B0502020204020303" pitchFamily="34" charset="0"/>
                <a:ea typeface="Arial" charset="0"/>
                <a:cs typeface="Arial" charset="0"/>
                <a:sym typeface="Proxima Nova"/>
              </a:rPr>
              <a:t>AccessLex.org/MAX-prelaw</a:t>
            </a:r>
          </a:p>
          <a:p>
            <a:pPr lvl="0" algn="ctr">
              <a:defRPr/>
            </a:pPr>
            <a:endParaRPr lang="en-US" sz="4800" b="1" kern="0" dirty="0">
              <a:solidFill>
                <a:srgbClr val="002B49"/>
              </a:solidFill>
              <a:latin typeface="Futura LT Pro Book" panose="020B0502020204020303" pitchFamily="34" charset="0"/>
              <a:ea typeface="Arial" charset="0"/>
              <a:cs typeface="Arial" charset="0"/>
              <a:sym typeface="Proxima Nov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6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ogo Slide">
  <a:themeElements>
    <a:clrScheme name="AccessLex 2">
      <a:dk1>
        <a:srgbClr val="4B4F54"/>
      </a:dk1>
      <a:lt1>
        <a:srgbClr val="FFFFFF"/>
      </a:lt1>
      <a:dk2>
        <a:srgbClr val="4B4F54"/>
      </a:dk2>
      <a:lt2>
        <a:srgbClr val="FFFFFF"/>
      </a:lt2>
      <a:accent1>
        <a:srgbClr val="006071"/>
      </a:accent1>
      <a:accent2>
        <a:srgbClr val="002B49"/>
      </a:accent2>
      <a:accent3>
        <a:srgbClr val="4B4F54"/>
      </a:accent3>
      <a:accent4>
        <a:srgbClr val="7E9BC0"/>
      </a:accent4>
      <a:accent5>
        <a:srgbClr val="556120"/>
      </a:accent5>
      <a:accent6>
        <a:srgbClr val="D18A00"/>
      </a:accent6>
      <a:hlink>
        <a:srgbClr val="D35E13"/>
      </a:hlink>
      <a:folHlink>
        <a:srgbClr val="8F13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6636</TotalTime>
  <Words>353</Words>
  <Application>Microsoft Office PowerPoint</Application>
  <PresentationFormat>Custom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Futura</vt:lpstr>
      <vt:lpstr>Futura LT Pro Book</vt:lpstr>
      <vt:lpstr>Futura Medium</vt:lpstr>
      <vt:lpstr>Logo Slide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Rosenberg</dc:creator>
  <cp:lastModifiedBy>Michael Russell</cp:lastModifiedBy>
  <cp:revision>68</cp:revision>
  <dcterms:created xsi:type="dcterms:W3CDTF">2016-10-11T12:51:19Z</dcterms:created>
  <dcterms:modified xsi:type="dcterms:W3CDTF">2019-08-26T19:52:34Z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2016-10-11T00:00:00Z</vt:filetime>
  </property>
</Properties>
</file>